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2.xml" ContentType="application/vnd.openxmlformats-officedocument.theme+xml"/>
  <Override PartName="/ppt/theme/themeOverride3.xml" ContentType="application/vnd.openxmlformats-officedocument.themeOverrid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696" r:id="rId1"/>
  </p:sldMasterIdLst>
  <p:notesMasterIdLst>
    <p:notesMasterId r:id="rId19"/>
  </p:notesMasterIdLst>
  <p:sldIdLst>
    <p:sldId id="277" r:id="rId2"/>
    <p:sldId id="268" r:id="rId3"/>
    <p:sldId id="278" r:id="rId4"/>
    <p:sldId id="291" r:id="rId5"/>
    <p:sldId id="292" r:id="rId6"/>
    <p:sldId id="279" r:id="rId7"/>
    <p:sldId id="288" r:id="rId8"/>
    <p:sldId id="280" r:id="rId9"/>
    <p:sldId id="281" r:id="rId10"/>
    <p:sldId id="290" r:id="rId11"/>
    <p:sldId id="283" r:id="rId12"/>
    <p:sldId id="284" r:id="rId13"/>
    <p:sldId id="276" r:id="rId14"/>
    <p:sldId id="285" r:id="rId15"/>
    <p:sldId id="286" r:id="rId16"/>
    <p:sldId id="287" r:id="rId17"/>
    <p:sldId id="262" r:id="rId18"/>
  </p:sldIdLst>
  <p:sldSz cx="9144000" cy="6858000" type="screen4x3"/>
  <p:notesSz cx="6858000" cy="9144000"/>
  <p:defaultText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avid Bar-On" initials="DB" lastIdx="1"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8E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סגנון ביניים 2 - הדגשה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4380"/>
    <p:restoredTop sz="94660"/>
  </p:normalViewPr>
  <p:slideViewPr>
    <p:cSldViewPr>
      <p:cViewPr varScale="1">
        <p:scale>
          <a:sx n="68" d="100"/>
          <a:sy n="68" d="100"/>
        </p:scale>
        <p:origin x="1446" y="72"/>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3168"/>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10.jpeg>
</file>

<file path=ppt/media/image12.png>
</file>

<file path=ppt/media/image13.png>
</file>

<file path=ppt/media/image14.png>
</file>

<file path=ppt/media/image15.png>
</file>

<file path=ppt/media/image16.png>
</file>

<file path=ppt/media/image17.jpeg>
</file>

<file path=ppt/media/image18.jpeg>
</file>

<file path=ppt/media/image19.jpeg>
</file>

<file path=ppt/media/image2.png>
</file>

<file path=ppt/media/image20.png>
</file>

<file path=ppt/media/image21.jpeg>
</file>

<file path=ppt/media/image22.png>
</file>

<file path=ppt/media/image23.jpeg>
</file>

<file path=ppt/media/image24.png>
</file>

<file path=ppt/media/image25.jpeg>
</file>

<file path=ppt/media/image4.jpeg>
</file>

<file path=ppt/media/image5.png>
</file>

<file path=ppt/media/image6.jpe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עליונה 1"/>
          <p:cNvSpPr>
            <a:spLocks noGrp="1"/>
          </p:cNvSpPr>
          <p:nvPr>
            <p:ph type="hdr" sz="quarter"/>
          </p:nvPr>
        </p:nvSpPr>
        <p:spPr>
          <a:xfrm>
            <a:off x="3886200" y="0"/>
            <a:ext cx="2971800" cy="458788"/>
          </a:xfrm>
          <a:prstGeom prst="rect">
            <a:avLst/>
          </a:prstGeom>
        </p:spPr>
        <p:txBody>
          <a:bodyPr vert="horz" lIns="91440" tIns="45720" rIns="91440" bIns="45720" rtlCol="1"/>
          <a:lstStyle>
            <a:lvl1pPr algn="r">
              <a:defRPr sz="1200"/>
            </a:lvl1pPr>
          </a:lstStyle>
          <a:p>
            <a:endParaRPr lang="he-IL"/>
          </a:p>
        </p:txBody>
      </p:sp>
      <p:sp>
        <p:nvSpPr>
          <p:cNvPr id="3" name="מציין מיקום של תאריך 2"/>
          <p:cNvSpPr>
            <a:spLocks noGrp="1"/>
          </p:cNvSpPr>
          <p:nvPr>
            <p:ph type="dt" idx="1"/>
          </p:nvPr>
        </p:nvSpPr>
        <p:spPr>
          <a:xfrm>
            <a:off x="1588" y="0"/>
            <a:ext cx="2971800" cy="458788"/>
          </a:xfrm>
          <a:prstGeom prst="rect">
            <a:avLst/>
          </a:prstGeom>
        </p:spPr>
        <p:txBody>
          <a:bodyPr vert="horz" lIns="91440" tIns="45720" rIns="91440" bIns="45720" rtlCol="1"/>
          <a:lstStyle>
            <a:lvl1pPr algn="l">
              <a:defRPr sz="1200"/>
            </a:lvl1pPr>
          </a:lstStyle>
          <a:p>
            <a:fld id="{7179C3FC-2405-4C96-A0D5-97107EE3D2FA}" type="datetimeFigureOut">
              <a:rPr lang="he-IL" smtClean="0"/>
              <a:pPr/>
              <a:t>כ"ה/אלול/תשע"ז</a:t>
            </a:fld>
            <a:endParaRPr lang="he-IL"/>
          </a:p>
        </p:txBody>
      </p:sp>
      <p:sp>
        <p:nvSpPr>
          <p:cNvPr id="4" name="מציין מיקום של תמונת שקופית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1" anchor="ctr"/>
          <a:lstStyle/>
          <a:p>
            <a:endParaRPr lang="he-IL"/>
          </a:p>
        </p:txBody>
      </p:sp>
      <p:sp>
        <p:nvSpPr>
          <p:cNvPr id="5" name="מציין מיקום של הערות 4"/>
          <p:cNvSpPr>
            <a:spLocks noGrp="1"/>
          </p:cNvSpPr>
          <p:nvPr>
            <p:ph type="body" sz="quarter" idx="3"/>
          </p:nvPr>
        </p:nvSpPr>
        <p:spPr>
          <a:xfrm>
            <a:off x="685800" y="4400550"/>
            <a:ext cx="5486400" cy="3600450"/>
          </a:xfrm>
          <a:prstGeom prst="rect">
            <a:avLst/>
          </a:prstGeom>
        </p:spPr>
        <p:txBody>
          <a:bodyPr vert="horz" lIns="91440" tIns="45720" rIns="91440" bIns="45720" rtlCol="1"/>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6" name="מציין מיקום של כותרת תחתונה 5"/>
          <p:cNvSpPr>
            <a:spLocks noGrp="1"/>
          </p:cNvSpPr>
          <p:nvPr>
            <p:ph type="ftr" sz="quarter" idx="4"/>
          </p:nvPr>
        </p:nvSpPr>
        <p:spPr>
          <a:xfrm>
            <a:off x="3886200" y="8685213"/>
            <a:ext cx="2971800" cy="458787"/>
          </a:xfrm>
          <a:prstGeom prst="rect">
            <a:avLst/>
          </a:prstGeom>
        </p:spPr>
        <p:txBody>
          <a:bodyPr vert="horz" lIns="91440" tIns="45720" rIns="91440" bIns="45720" rtlCol="1" anchor="b"/>
          <a:lstStyle>
            <a:lvl1pPr algn="r">
              <a:defRPr sz="1200"/>
            </a:lvl1pPr>
          </a:lstStyle>
          <a:p>
            <a:endParaRPr lang="he-IL"/>
          </a:p>
        </p:txBody>
      </p:sp>
      <p:sp>
        <p:nvSpPr>
          <p:cNvPr id="7" name="מציין מיקום של מספר שקופית 6"/>
          <p:cNvSpPr>
            <a:spLocks noGrp="1"/>
          </p:cNvSpPr>
          <p:nvPr>
            <p:ph type="sldNum" sz="quarter" idx="5"/>
          </p:nvPr>
        </p:nvSpPr>
        <p:spPr>
          <a:xfrm>
            <a:off x="1588" y="8685213"/>
            <a:ext cx="2971800" cy="458787"/>
          </a:xfrm>
          <a:prstGeom prst="rect">
            <a:avLst/>
          </a:prstGeom>
        </p:spPr>
        <p:txBody>
          <a:bodyPr vert="horz" lIns="91440" tIns="45720" rIns="91440" bIns="45720" rtlCol="1" anchor="b"/>
          <a:lstStyle>
            <a:lvl1pPr algn="l">
              <a:defRPr sz="1200"/>
            </a:lvl1pPr>
          </a:lstStyle>
          <a:p>
            <a:fld id="{87A68D8A-C1B5-42E3-BDFC-25B7FC189F35}" type="slidenum">
              <a:rPr lang="he-IL" smtClean="0"/>
              <a:pPr/>
              <a:t>‹#›</a:t>
            </a:fld>
            <a:endParaRPr lang="he-IL"/>
          </a:p>
        </p:txBody>
      </p:sp>
    </p:spTree>
    <p:extLst>
      <p:ext uri="{BB962C8B-B14F-4D97-AF65-F5344CB8AC3E}">
        <p14:creationId xmlns:p14="http://schemas.microsoft.com/office/powerpoint/2010/main" val="3441923232"/>
      </p:ext>
    </p:extLst>
  </p:cSld>
  <p:clrMap bg1="lt1" tx1="dk1" bg2="lt2" tx2="dk2" accent1="accent1" accent2="accent2" accent3="accent3" accent4="accent4" accent5="accent5" accent6="accent6" hlink="hlink" folHlink="folHlink"/>
  <p:notesStyle>
    <a:lvl1pPr marL="0" algn="r" defTabSz="914400" rtl="1" eaLnBrk="1" latinLnBrk="0" hangingPunct="1">
      <a:defRPr sz="1200" kern="1200">
        <a:solidFill>
          <a:schemeClr val="tx1"/>
        </a:solidFill>
        <a:latin typeface="+mn-lt"/>
        <a:ea typeface="+mn-ea"/>
        <a:cs typeface="+mn-cs"/>
      </a:defRPr>
    </a:lvl1pPr>
    <a:lvl2pPr marL="457200" algn="r" defTabSz="914400" rtl="1" eaLnBrk="1" latinLnBrk="0" hangingPunct="1">
      <a:defRPr sz="1200" kern="1200">
        <a:solidFill>
          <a:schemeClr val="tx1"/>
        </a:solidFill>
        <a:latin typeface="+mn-lt"/>
        <a:ea typeface="+mn-ea"/>
        <a:cs typeface="+mn-cs"/>
      </a:defRPr>
    </a:lvl2pPr>
    <a:lvl3pPr marL="914400" algn="r" defTabSz="914400" rtl="1" eaLnBrk="1" latinLnBrk="0" hangingPunct="1">
      <a:defRPr sz="1200" kern="1200">
        <a:solidFill>
          <a:schemeClr val="tx1"/>
        </a:solidFill>
        <a:latin typeface="+mn-lt"/>
        <a:ea typeface="+mn-ea"/>
        <a:cs typeface="+mn-cs"/>
      </a:defRPr>
    </a:lvl3pPr>
    <a:lvl4pPr marL="1371600" algn="r" defTabSz="914400" rtl="1" eaLnBrk="1" latinLnBrk="0" hangingPunct="1">
      <a:defRPr sz="1200" kern="1200">
        <a:solidFill>
          <a:schemeClr val="tx1"/>
        </a:solidFill>
        <a:latin typeface="+mn-lt"/>
        <a:ea typeface="+mn-ea"/>
        <a:cs typeface="+mn-cs"/>
      </a:defRPr>
    </a:lvl4pPr>
    <a:lvl5pPr marL="1828800" algn="r" defTabSz="914400" rtl="1" eaLnBrk="1" latinLnBrk="0" hangingPunct="1">
      <a:defRPr sz="1200" kern="1200">
        <a:solidFill>
          <a:schemeClr val="tx1"/>
        </a:solidFill>
        <a:latin typeface="+mn-lt"/>
        <a:ea typeface="+mn-ea"/>
        <a:cs typeface="+mn-cs"/>
      </a:defRPr>
    </a:lvl5pPr>
    <a:lvl6pPr marL="2286000" algn="r" defTabSz="914400" rtl="1" eaLnBrk="1" latinLnBrk="0" hangingPunct="1">
      <a:defRPr sz="1200" kern="1200">
        <a:solidFill>
          <a:schemeClr val="tx1"/>
        </a:solidFill>
        <a:latin typeface="+mn-lt"/>
        <a:ea typeface="+mn-ea"/>
        <a:cs typeface="+mn-cs"/>
      </a:defRPr>
    </a:lvl6pPr>
    <a:lvl7pPr marL="2743200" algn="r" defTabSz="914400" rtl="1" eaLnBrk="1" latinLnBrk="0" hangingPunct="1">
      <a:defRPr sz="1200" kern="1200">
        <a:solidFill>
          <a:schemeClr val="tx1"/>
        </a:solidFill>
        <a:latin typeface="+mn-lt"/>
        <a:ea typeface="+mn-ea"/>
        <a:cs typeface="+mn-cs"/>
      </a:defRPr>
    </a:lvl7pPr>
    <a:lvl8pPr marL="3200400" algn="r" defTabSz="914400" rtl="1" eaLnBrk="1" latinLnBrk="0" hangingPunct="1">
      <a:defRPr sz="1200" kern="1200">
        <a:solidFill>
          <a:schemeClr val="tx1"/>
        </a:solidFill>
        <a:latin typeface="+mn-lt"/>
        <a:ea typeface="+mn-ea"/>
        <a:cs typeface="+mn-cs"/>
      </a:defRPr>
    </a:lvl8pPr>
    <a:lvl9pPr marL="3657600" algn="r" defTabSz="914400" rtl="1"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10"/>
          </p:nvPr>
        </p:nvSpPr>
        <p:spPr/>
        <p:txBody>
          <a:bodyPr/>
          <a:lstStyle/>
          <a:p>
            <a:fld id="{87A68D8A-C1B5-42E3-BDFC-25B7FC189F35}" type="slidenum">
              <a:rPr lang="he-IL" smtClean="0"/>
              <a:pPr/>
              <a:t>3</a:t>
            </a:fld>
            <a:endParaRPr lang="he-IL"/>
          </a:p>
        </p:txBody>
      </p:sp>
    </p:spTree>
    <p:extLst>
      <p:ext uri="{BB962C8B-B14F-4D97-AF65-F5344CB8AC3E}">
        <p14:creationId xmlns:p14="http://schemas.microsoft.com/office/powerpoint/2010/main" val="22133458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שקופית כותרת">
    <p:bg>
      <p:bgRef idx="1002">
        <a:schemeClr val="bg2"/>
      </p:bgRef>
    </p:bg>
    <p:spTree>
      <p:nvGrpSpPr>
        <p:cNvPr id="1" name=""/>
        <p:cNvGrpSpPr/>
        <p:nvPr/>
      </p:nvGrpSpPr>
      <p:grpSpPr>
        <a:xfrm>
          <a:off x="0" y="0"/>
          <a:ext cx="0" cy="0"/>
          <a:chOff x="0" y="0"/>
          <a:chExt cx="0" cy="0"/>
        </a:xfrm>
      </p:grpSpPr>
      <p:sp>
        <p:nvSpPr>
          <p:cNvPr id="9" name="כותרת 8"/>
          <p:cNvSpPr>
            <a:spLocks noGrp="1"/>
          </p:cNvSpPr>
          <p:nvPr>
            <p:ph type="ctrTitle"/>
          </p:nvPr>
        </p:nvSpPr>
        <p:spPr>
          <a:xfrm>
            <a:off x="533400" y="1371600"/>
            <a:ext cx="7851648" cy="1828800"/>
          </a:xfrm>
          <a:ln>
            <a:noFill/>
          </a:ln>
        </p:spPr>
        <p:txBody>
          <a:bodyPr vert="horz" tIns="0" rIns="18288" bIns="0" anchor="b">
            <a:normAutofit/>
            <a:scene3d>
              <a:camera prst="orthographicFront"/>
              <a:lightRig rig="freezing" dir="t">
                <a:rot lat="0" lon="0" rev="5640000"/>
              </a:lightRig>
            </a:scene3d>
            <a:sp3d prstMaterial="flat">
              <a:bevelT w="38100" h="38100"/>
              <a:contourClr>
                <a:schemeClr val="tx2"/>
              </a:contourClr>
            </a:sp3d>
          </a:bodyPr>
          <a:lstStyle>
            <a:lvl1pPr algn="r" rtl="0">
              <a:spcBef>
                <a:spcPct val="0"/>
              </a:spcBef>
              <a:buNone/>
              <a:defRPr sz="5600" b="1">
                <a:ln>
                  <a:noFill/>
                </a:ln>
                <a:solidFill>
                  <a:schemeClr val="accent3">
                    <a:tint val="90000"/>
                    <a:satMod val="120000"/>
                  </a:schemeClr>
                </a:solidFill>
                <a:effectLst>
                  <a:outerShdw blurRad="38100" dist="25400" dir="5400000" algn="tl" rotWithShape="0">
                    <a:srgbClr val="000000">
                      <a:alpha val="43000"/>
                    </a:srgbClr>
                  </a:outerShdw>
                </a:effectLst>
                <a:latin typeface="+mj-lt"/>
                <a:ea typeface="+mj-ea"/>
                <a:cs typeface="+mj-cs"/>
              </a:defRPr>
            </a:lvl1pPr>
          </a:lstStyle>
          <a:p>
            <a:r>
              <a:rPr kumimoji="0" lang="he-IL"/>
              <a:t>לחץ כדי לערוך סגנון כותרת של תבנית בסיס</a:t>
            </a:r>
            <a:endParaRPr kumimoji="0" lang="en-US"/>
          </a:p>
        </p:txBody>
      </p:sp>
      <p:sp>
        <p:nvSpPr>
          <p:cNvPr id="17" name="כותרת משנה 16"/>
          <p:cNvSpPr>
            <a:spLocks noGrp="1"/>
          </p:cNvSpPr>
          <p:nvPr>
            <p:ph type="subTitle" idx="1"/>
          </p:nvPr>
        </p:nvSpPr>
        <p:spPr>
          <a:xfrm>
            <a:off x="533400" y="3228536"/>
            <a:ext cx="7854696" cy="1752600"/>
          </a:xfrm>
        </p:spPr>
        <p:txBody>
          <a:bodyPr lIns="0" rIns="18288"/>
          <a:lstStyle>
            <a:lvl1pPr marL="0" marR="45720" indent="0" algn="r">
              <a:buNone/>
              <a:defRPr>
                <a:solidFill>
                  <a:schemeClr val="tx1"/>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he-IL"/>
              <a:t>לחץ כדי לערוך סגנון כותרת משנה של תבנית בסיס</a:t>
            </a:r>
            <a:endParaRPr kumimoji="0" lang="en-US"/>
          </a:p>
        </p:txBody>
      </p:sp>
      <p:sp>
        <p:nvSpPr>
          <p:cNvPr id="30" name="מציין מיקום של תאריך 29"/>
          <p:cNvSpPr>
            <a:spLocks noGrp="1"/>
          </p:cNvSpPr>
          <p:nvPr>
            <p:ph type="dt" sz="half" idx="10"/>
          </p:nvPr>
        </p:nvSpPr>
        <p:spPr/>
        <p:txBody>
          <a:bodyPr/>
          <a:lstStyle/>
          <a:p>
            <a:fld id="{4E7438E1-117D-44FB-AC24-B79D899BA877}" type="datetimeFigureOut">
              <a:rPr lang="he-IL" smtClean="0"/>
              <a:pPr/>
              <a:t>כ"ה/אלול/תשע"ז</a:t>
            </a:fld>
            <a:endParaRPr lang="he-IL"/>
          </a:p>
        </p:txBody>
      </p:sp>
      <p:sp>
        <p:nvSpPr>
          <p:cNvPr id="19" name="מציין מיקום של כותרת תחתונה 18"/>
          <p:cNvSpPr>
            <a:spLocks noGrp="1"/>
          </p:cNvSpPr>
          <p:nvPr>
            <p:ph type="ftr" sz="quarter" idx="11"/>
          </p:nvPr>
        </p:nvSpPr>
        <p:spPr/>
        <p:txBody>
          <a:bodyPr/>
          <a:lstStyle/>
          <a:p>
            <a:endParaRPr lang="he-IL"/>
          </a:p>
        </p:txBody>
      </p:sp>
      <p:sp>
        <p:nvSpPr>
          <p:cNvPr id="27" name="מציין מיקום של מספר שקופית 26"/>
          <p:cNvSpPr>
            <a:spLocks noGrp="1"/>
          </p:cNvSpPr>
          <p:nvPr>
            <p:ph type="sldNum" sz="quarter" idx="12"/>
          </p:nvPr>
        </p:nvSpPr>
        <p:spPr/>
        <p:txBody>
          <a:bodyPr/>
          <a:lstStyle/>
          <a:p>
            <a:fld id="{DAF22AC9-109E-4E4D-92F9-530E51D9A3A2}" type="slidenum">
              <a:rPr lang="he-IL" smtClean="0"/>
              <a:pPr/>
              <a:t>‹#›</a:t>
            </a:fld>
            <a:endParaRPr lang="he-IL"/>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כותרת וטקסט אנכי">
    <p:spTree>
      <p:nvGrpSpPr>
        <p:cNvPr id="1" name=""/>
        <p:cNvGrpSpPr/>
        <p:nvPr/>
      </p:nvGrpSpPr>
      <p:grpSpPr>
        <a:xfrm>
          <a:off x="0" y="0"/>
          <a:ext cx="0" cy="0"/>
          <a:chOff x="0" y="0"/>
          <a:chExt cx="0" cy="0"/>
        </a:xfrm>
      </p:grpSpPr>
      <p:sp>
        <p:nvSpPr>
          <p:cNvPr id="2" name="כותרת 1"/>
          <p:cNvSpPr>
            <a:spLocks noGrp="1"/>
          </p:cNvSpPr>
          <p:nvPr>
            <p:ph type="title"/>
          </p:nvPr>
        </p:nvSpPr>
        <p:spPr/>
        <p:txBody>
          <a:bodyPr/>
          <a:lstStyle/>
          <a:p>
            <a:r>
              <a:rPr kumimoji="0" lang="he-IL"/>
              <a:t>לחץ כדי לערוך סגנון כותרת של תבנית בסיס</a:t>
            </a:r>
            <a:endParaRPr kumimoji="0" lang="en-US"/>
          </a:p>
        </p:txBody>
      </p:sp>
      <p:sp>
        <p:nvSpPr>
          <p:cNvPr id="3" name="מציין מיקום של טקסט אנכי 2"/>
          <p:cNvSpPr>
            <a:spLocks noGrp="1"/>
          </p:cNvSpPr>
          <p:nvPr>
            <p:ph type="body" orient="vert" idx="1"/>
          </p:nvPr>
        </p:nvSpPr>
        <p:spPr/>
        <p:txBody>
          <a:bodyPr vert="eaVert"/>
          <a:lstStyle/>
          <a:p>
            <a:pPr lvl="0" eaLnBrk="1" latinLnBrk="0" hangingPunct="1"/>
            <a:r>
              <a:rPr lang="he-IL"/>
              <a:t>לחץ כדי לערוך סגנונות טקסט של תבנית בסיס</a:t>
            </a:r>
          </a:p>
          <a:p>
            <a:pPr lvl="1" eaLnBrk="1" latinLnBrk="0" hangingPunct="1"/>
            <a:r>
              <a:rPr lang="he-IL"/>
              <a:t>רמה שנייה</a:t>
            </a:r>
          </a:p>
          <a:p>
            <a:pPr lvl="2" eaLnBrk="1" latinLnBrk="0" hangingPunct="1"/>
            <a:r>
              <a:rPr lang="he-IL"/>
              <a:t>רמה שלישית</a:t>
            </a:r>
          </a:p>
          <a:p>
            <a:pPr lvl="3" eaLnBrk="1" latinLnBrk="0" hangingPunct="1"/>
            <a:r>
              <a:rPr lang="he-IL"/>
              <a:t>רמה רביעית</a:t>
            </a:r>
          </a:p>
          <a:p>
            <a:pPr lvl="4" eaLnBrk="1" latinLnBrk="0" hangingPunct="1"/>
            <a:r>
              <a:rPr lang="he-IL"/>
              <a:t>רמה חמישית</a:t>
            </a:r>
            <a:endParaRPr kumimoji="0" lang="en-US"/>
          </a:p>
        </p:txBody>
      </p:sp>
      <p:sp>
        <p:nvSpPr>
          <p:cNvPr id="4" name="מציין מיקום של תאריך 3"/>
          <p:cNvSpPr>
            <a:spLocks noGrp="1"/>
          </p:cNvSpPr>
          <p:nvPr>
            <p:ph type="dt" sz="half" idx="10"/>
          </p:nvPr>
        </p:nvSpPr>
        <p:spPr/>
        <p:txBody>
          <a:bodyPr/>
          <a:lstStyle/>
          <a:p>
            <a:fld id="{4E7438E1-117D-44FB-AC24-B79D899BA877}" type="datetimeFigureOut">
              <a:rPr lang="he-IL" smtClean="0"/>
              <a:pPr/>
              <a:t>כ"ה/אלול/תשע"ז</a:t>
            </a:fld>
            <a:endParaRPr lang="he-IL"/>
          </a:p>
        </p:txBody>
      </p:sp>
      <p:sp>
        <p:nvSpPr>
          <p:cNvPr id="5" name="מציין מיקום של כותרת תחתונה 4"/>
          <p:cNvSpPr>
            <a:spLocks noGrp="1"/>
          </p:cNvSpPr>
          <p:nvPr>
            <p:ph type="ftr" sz="quarter" idx="11"/>
          </p:nvPr>
        </p:nvSpPr>
        <p:spPr/>
        <p:txBody>
          <a:bodyPr/>
          <a:lstStyle/>
          <a:p>
            <a:endParaRPr lang="he-IL"/>
          </a:p>
        </p:txBody>
      </p:sp>
      <p:sp>
        <p:nvSpPr>
          <p:cNvPr id="6" name="מציין מיקום של מספר שקופית 5"/>
          <p:cNvSpPr>
            <a:spLocks noGrp="1"/>
          </p:cNvSpPr>
          <p:nvPr>
            <p:ph type="sldNum" sz="quarter" idx="12"/>
          </p:nvPr>
        </p:nvSpPr>
        <p:spPr/>
        <p:txBody>
          <a:bodyPr/>
          <a:lstStyle/>
          <a:p>
            <a:fld id="{DAF22AC9-109E-4E4D-92F9-530E51D9A3A2}" type="slidenum">
              <a:rPr lang="he-IL" smtClean="0"/>
              <a:pPr/>
              <a:t>‹#›</a:t>
            </a:fld>
            <a:endParaRPr lang="he-IL"/>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כותרת אנכית וטקסט">
    <p:spTree>
      <p:nvGrpSpPr>
        <p:cNvPr id="1" name=""/>
        <p:cNvGrpSpPr/>
        <p:nvPr/>
      </p:nvGrpSpPr>
      <p:grpSpPr>
        <a:xfrm>
          <a:off x="0" y="0"/>
          <a:ext cx="0" cy="0"/>
          <a:chOff x="0" y="0"/>
          <a:chExt cx="0" cy="0"/>
        </a:xfrm>
      </p:grpSpPr>
      <p:sp>
        <p:nvSpPr>
          <p:cNvPr id="2" name="כותרת אנכית 1"/>
          <p:cNvSpPr>
            <a:spLocks noGrp="1"/>
          </p:cNvSpPr>
          <p:nvPr>
            <p:ph type="title" orient="vert"/>
          </p:nvPr>
        </p:nvSpPr>
        <p:spPr>
          <a:xfrm>
            <a:off x="6629400" y="914401"/>
            <a:ext cx="2057400" cy="5211763"/>
          </a:xfrm>
        </p:spPr>
        <p:txBody>
          <a:bodyPr vert="eaVert"/>
          <a:lstStyle/>
          <a:p>
            <a:r>
              <a:rPr kumimoji="0" lang="he-IL"/>
              <a:t>לחץ כדי לערוך סגנון כותרת של תבנית בסיס</a:t>
            </a:r>
            <a:endParaRPr kumimoji="0" lang="en-US"/>
          </a:p>
        </p:txBody>
      </p:sp>
      <p:sp>
        <p:nvSpPr>
          <p:cNvPr id="3" name="מציין מיקום של טקסט אנכי 2"/>
          <p:cNvSpPr>
            <a:spLocks noGrp="1"/>
          </p:cNvSpPr>
          <p:nvPr>
            <p:ph type="body" orient="vert" idx="1"/>
          </p:nvPr>
        </p:nvSpPr>
        <p:spPr>
          <a:xfrm>
            <a:off x="457200" y="914401"/>
            <a:ext cx="6019800" cy="5211763"/>
          </a:xfrm>
        </p:spPr>
        <p:txBody>
          <a:bodyPr vert="eaVert"/>
          <a:lstStyle/>
          <a:p>
            <a:pPr lvl="0" eaLnBrk="1" latinLnBrk="0" hangingPunct="1"/>
            <a:r>
              <a:rPr lang="he-IL"/>
              <a:t>לחץ כדי לערוך סגנונות טקסט של תבנית בסיס</a:t>
            </a:r>
          </a:p>
          <a:p>
            <a:pPr lvl="1" eaLnBrk="1" latinLnBrk="0" hangingPunct="1"/>
            <a:r>
              <a:rPr lang="he-IL"/>
              <a:t>רמה שנייה</a:t>
            </a:r>
          </a:p>
          <a:p>
            <a:pPr lvl="2" eaLnBrk="1" latinLnBrk="0" hangingPunct="1"/>
            <a:r>
              <a:rPr lang="he-IL"/>
              <a:t>רמה שלישית</a:t>
            </a:r>
          </a:p>
          <a:p>
            <a:pPr lvl="3" eaLnBrk="1" latinLnBrk="0" hangingPunct="1"/>
            <a:r>
              <a:rPr lang="he-IL"/>
              <a:t>רמה רביעית</a:t>
            </a:r>
          </a:p>
          <a:p>
            <a:pPr lvl="4" eaLnBrk="1" latinLnBrk="0" hangingPunct="1"/>
            <a:r>
              <a:rPr lang="he-IL"/>
              <a:t>רמה חמישית</a:t>
            </a:r>
            <a:endParaRPr kumimoji="0" lang="en-US"/>
          </a:p>
        </p:txBody>
      </p:sp>
      <p:sp>
        <p:nvSpPr>
          <p:cNvPr id="4" name="מציין מיקום של תאריך 3"/>
          <p:cNvSpPr>
            <a:spLocks noGrp="1"/>
          </p:cNvSpPr>
          <p:nvPr>
            <p:ph type="dt" sz="half" idx="10"/>
          </p:nvPr>
        </p:nvSpPr>
        <p:spPr/>
        <p:txBody>
          <a:bodyPr/>
          <a:lstStyle/>
          <a:p>
            <a:fld id="{4E7438E1-117D-44FB-AC24-B79D899BA877}" type="datetimeFigureOut">
              <a:rPr lang="he-IL" smtClean="0"/>
              <a:pPr/>
              <a:t>כ"ה/אלול/תשע"ז</a:t>
            </a:fld>
            <a:endParaRPr lang="he-IL"/>
          </a:p>
        </p:txBody>
      </p:sp>
      <p:sp>
        <p:nvSpPr>
          <p:cNvPr id="5" name="מציין מיקום של כותרת תחתונה 4"/>
          <p:cNvSpPr>
            <a:spLocks noGrp="1"/>
          </p:cNvSpPr>
          <p:nvPr>
            <p:ph type="ftr" sz="quarter" idx="11"/>
          </p:nvPr>
        </p:nvSpPr>
        <p:spPr/>
        <p:txBody>
          <a:bodyPr/>
          <a:lstStyle/>
          <a:p>
            <a:endParaRPr lang="he-IL"/>
          </a:p>
        </p:txBody>
      </p:sp>
      <p:sp>
        <p:nvSpPr>
          <p:cNvPr id="6" name="מציין מיקום של מספר שקופית 5"/>
          <p:cNvSpPr>
            <a:spLocks noGrp="1"/>
          </p:cNvSpPr>
          <p:nvPr>
            <p:ph type="sldNum" sz="quarter" idx="12"/>
          </p:nvPr>
        </p:nvSpPr>
        <p:spPr/>
        <p:txBody>
          <a:bodyPr/>
          <a:lstStyle/>
          <a:p>
            <a:fld id="{DAF22AC9-109E-4E4D-92F9-530E51D9A3A2}" type="slidenum">
              <a:rPr lang="he-IL" smtClean="0"/>
              <a:pPr/>
              <a:t>‹#›</a:t>
            </a:fld>
            <a:endParaRPr lang="he-IL"/>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כותרת ותוכן">
    <p:spTree>
      <p:nvGrpSpPr>
        <p:cNvPr id="1" name=""/>
        <p:cNvGrpSpPr/>
        <p:nvPr/>
      </p:nvGrpSpPr>
      <p:grpSpPr>
        <a:xfrm>
          <a:off x="0" y="0"/>
          <a:ext cx="0" cy="0"/>
          <a:chOff x="0" y="0"/>
          <a:chExt cx="0" cy="0"/>
        </a:xfrm>
      </p:grpSpPr>
      <p:sp>
        <p:nvSpPr>
          <p:cNvPr id="2" name="כותרת 1"/>
          <p:cNvSpPr>
            <a:spLocks noGrp="1"/>
          </p:cNvSpPr>
          <p:nvPr>
            <p:ph type="title"/>
          </p:nvPr>
        </p:nvSpPr>
        <p:spPr/>
        <p:txBody>
          <a:bodyPr/>
          <a:lstStyle/>
          <a:p>
            <a:r>
              <a:rPr kumimoji="0" lang="he-IL"/>
              <a:t>לחץ כדי לערוך סגנון כותרת של תבנית בסיס</a:t>
            </a:r>
            <a:endParaRPr kumimoji="0" lang="en-US"/>
          </a:p>
        </p:txBody>
      </p:sp>
      <p:sp>
        <p:nvSpPr>
          <p:cNvPr id="3" name="מציין מיקום תוכן 2"/>
          <p:cNvSpPr>
            <a:spLocks noGrp="1"/>
          </p:cNvSpPr>
          <p:nvPr>
            <p:ph idx="1"/>
          </p:nvPr>
        </p:nvSpPr>
        <p:spPr/>
        <p:txBody>
          <a:bodyPr/>
          <a:lstStyle/>
          <a:p>
            <a:pPr lvl="0" eaLnBrk="1" latinLnBrk="0" hangingPunct="1"/>
            <a:r>
              <a:rPr lang="he-IL"/>
              <a:t>לחץ כדי לערוך סגנונות טקסט של תבנית בסיס</a:t>
            </a:r>
          </a:p>
          <a:p>
            <a:pPr lvl="1" eaLnBrk="1" latinLnBrk="0" hangingPunct="1"/>
            <a:r>
              <a:rPr lang="he-IL"/>
              <a:t>רמה שנייה</a:t>
            </a:r>
          </a:p>
          <a:p>
            <a:pPr lvl="2" eaLnBrk="1" latinLnBrk="0" hangingPunct="1"/>
            <a:r>
              <a:rPr lang="he-IL"/>
              <a:t>רמה שלישית</a:t>
            </a:r>
          </a:p>
          <a:p>
            <a:pPr lvl="3" eaLnBrk="1" latinLnBrk="0" hangingPunct="1"/>
            <a:r>
              <a:rPr lang="he-IL"/>
              <a:t>רמה רביעית</a:t>
            </a:r>
          </a:p>
          <a:p>
            <a:pPr lvl="4" eaLnBrk="1" latinLnBrk="0" hangingPunct="1"/>
            <a:r>
              <a:rPr lang="he-IL"/>
              <a:t>רמה חמישית</a:t>
            </a:r>
            <a:endParaRPr kumimoji="0" lang="en-US"/>
          </a:p>
        </p:txBody>
      </p:sp>
      <p:sp>
        <p:nvSpPr>
          <p:cNvPr id="4" name="מציין מיקום של תאריך 3"/>
          <p:cNvSpPr>
            <a:spLocks noGrp="1"/>
          </p:cNvSpPr>
          <p:nvPr>
            <p:ph type="dt" sz="half" idx="10"/>
          </p:nvPr>
        </p:nvSpPr>
        <p:spPr/>
        <p:txBody>
          <a:bodyPr/>
          <a:lstStyle/>
          <a:p>
            <a:fld id="{4E7438E1-117D-44FB-AC24-B79D899BA877}" type="datetimeFigureOut">
              <a:rPr lang="he-IL" smtClean="0"/>
              <a:pPr/>
              <a:t>כ"ה/אלול/תשע"ז</a:t>
            </a:fld>
            <a:endParaRPr lang="he-IL"/>
          </a:p>
        </p:txBody>
      </p:sp>
      <p:sp>
        <p:nvSpPr>
          <p:cNvPr id="5" name="מציין מיקום של כותרת תחתונה 4"/>
          <p:cNvSpPr>
            <a:spLocks noGrp="1"/>
          </p:cNvSpPr>
          <p:nvPr>
            <p:ph type="ftr" sz="quarter" idx="11"/>
          </p:nvPr>
        </p:nvSpPr>
        <p:spPr/>
        <p:txBody>
          <a:bodyPr/>
          <a:lstStyle/>
          <a:p>
            <a:endParaRPr lang="he-IL"/>
          </a:p>
        </p:txBody>
      </p:sp>
      <p:sp>
        <p:nvSpPr>
          <p:cNvPr id="6" name="מציין מיקום של מספר שקופית 5"/>
          <p:cNvSpPr>
            <a:spLocks noGrp="1"/>
          </p:cNvSpPr>
          <p:nvPr>
            <p:ph type="sldNum" sz="quarter" idx="12"/>
          </p:nvPr>
        </p:nvSpPr>
        <p:spPr/>
        <p:txBody>
          <a:bodyPr/>
          <a:lstStyle/>
          <a:p>
            <a:fld id="{DAF22AC9-109E-4E4D-92F9-530E51D9A3A2}" type="slidenum">
              <a:rPr lang="he-IL" smtClean="0"/>
              <a:pPr/>
              <a:t>‹#›</a:t>
            </a:fld>
            <a:endParaRPr lang="he-IL"/>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כותרת מקטע עליונה">
    <p:bg>
      <p:bgRef idx="1002">
        <a:schemeClr val="bg2"/>
      </p:bgRef>
    </p:bg>
    <p:spTree>
      <p:nvGrpSpPr>
        <p:cNvPr id="1" name=""/>
        <p:cNvGrpSpPr/>
        <p:nvPr/>
      </p:nvGrpSpPr>
      <p:grpSpPr>
        <a:xfrm>
          <a:off x="0" y="0"/>
          <a:ext cx="0" cy="0"/>
          <a:chOff x="0" y="0"/>
          <a:chExt cx="0" cy="0"/>
        </a:xfrm>
      </p:grpSpPr>
      <p:sp>
        <p:nvSpPr>
          <p:cNvPr id="2" name="כותרת 1"/>
          <p:cNvSpPr>
            <a:spLocks noGrp="1"/>
          </p:cNvSpPr>
          <p:nvPr>
            <p:ph type="title"/>
          </p:nvPr>
        </p:nvSpPr>
        <p:spPr>
          <a:xfrm>
            <a:off x="530352" y="1316736"/>
            <a:ext cx="7772400" cy="1362456"/>
          </a:xfrm>
          <a:ln>
            <a:noFill/>
          </a:ln>
        </p:spPr>
        <p:txBody>
          <a:bodyPr vert="horz" tIns="0" bIns="0" anchor="b">
            <a:noAutofit/>
            <a:scene3d>
              <a:camera prst="orthographicFront"/>
              <a:lightRig rig="freezing" dir="t">
                <a:rot lat="0" lon="0" rev="5640000"/>
              </a:lightRig>
            </a:scene3d>
            <a:sp3d prstMaterial="flat">
              <a:bevelT w="38100" h="38100"/>
            </a:sp3d>
          </a:bodyPr>
          <a:lstStyle>
            <a:lvl1pPr algn="l" rtl="0">
              <a:spcBef>
                <a:spcPct val="0"/>
              </a:spcBef>
              <a:buNone/>
              <a:defRPr lang="en-US" sz="5600" b="1" cap="none" baseline="0" dirty="0">
                <a:ln w="635">
                  <a:noFill/>
                </a:ln>
                <a:solidFill>
                  <a:schemeClr val="accent4">
                    <a:tint val="90000"/>
                    <a:satMod val="125000"/>
                  </a:schemeClr>
                </a:solidFill>
                <a:effectLst>
                  <a:outerShdw blurRad="38100" dist="25400" dir="5400000" algn="tl" rotWithShape="0">
                    <a:srgbClr val="000000">
                      <a:alpha val="43000"/>
                    </a:srgbClr>
                  </a:outerShdw>
                </a:effectLst>
                <a:latin typeface="+mj-lt"/>
                <a:ea typeface="+mj-ea"/>
                <a:cs typeface="+mj-cs"/>
              </a:defRPr>
            </a:lvl1pPr>
          </a:lstStyle>
          <a:p>
            <a:r>
              <a:rPr kumimoji="0" lang="he-IL"/>
              <a:t>לחץ כדי לערוך סגנון כותרת של תבנית בסיס</a:t>
            </a:r>
            <a:endParaRPr kumimoji="0" lang="en-US"/>
          </a:p>
        </p:txBody>
      </p:sp>
      <p:sp>
        <p:nvSpPr>
          <p:cNvPr id="3" name="מציין מיקום טקסט 2"/>
          <p:cNvSpPr>
            <a:spLocks noGrp="1"/>
          </p:cNvSpPr>
          <p:nvPr>
            <p:ph type="body" idx="1"/>
          </p:nvPr>
        </p:nvSpPr>
        <p:spPr>
          <a:xfrm>
            <a:off x="530352" y="2704664"/>
            <a:ext cx="7772400" cy="1509712"/>
          </a:xfrm>
        </p:spPr>
        <p:txBody>
          <a:bodyPr lIns="45720" rIns="45720" anchor="t"/>
          <a:lstStyle>
            <a:lvl1pPr marL="0" indent="0">
              <a:buNone/>
              <a:defRPr sz="22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he-IL"/>
              <a:t>לחץ כדי לערוך סגנונות טקסט של תבנית בסיס</a:t>
            </a:r>
          </a:p>
        </p:txBody>
      </p:sp>
      <p:sp>
        <p:nvSpPr>
          <p:cNvPr id="4" name="מציין מיקום של תאריך 3"/>
          <p:cNvSpPr>
            <a:spLocks noGrp="1"/>
          </p:cNvSpPr>
          <p:nvPr>
            <p:ph type="dt" sz="half" idx="10"/>
          </p:nvPr>
        </p:nvSpPr>
        <p:spPr/>
        <p:txBody>
          <a:bodyPr/>
          <a:lstStyle/>
          <a:p>
            <a:fld id="{4E7438E1-117D-44FB-AC24-B79D899BA877}" type="datetimeFigureOut">
              <a:rPr lang="he-IL" smtClean="0"/>
              <a:pPr/>
              <a:t>כ"ה/אלול/תשע"ז</a:t>
            </a:fld>
            <a:endParaRPr lang="he-IL"/>
          </a:p>
        </p:txBody>
      </p:sp>
      <p:sp>
        <p:nvSpPr>
          <p:cNvPr id="5" name="מציין מיקום של כותרת תחתונה 4"/>
          <p:cNvSpPr>
            <a:spLocks noGrp="1"/>
          </p:cNvSpPr>
          <p:nvPr>
            <p:ph type="ftr" sz="quarter" idx="11"/>
          </p:nvPr>
        </p:nvSpPr>
        <p:spPr/>
        <p:txBody>
          <a:bodyPr/>
          <a:lstStyle/>
          <a:p>
            <a:endParaRPr lang="he-IL"/>
          </a:p>
        </p:txBody>
      </p:sp>
      <p:sp>
        <p:nvSpPr>
          <p:cNvPr id="6" name="מציין מיקום של מספר שקופית 5"/>
          <p:cNvSpPr>
            <a:spLocks noGrp="1"/>
          </p:cNvSpPr>
          <p:nvPr>
            <p:ph type="sldNum" sz="quarter" idx="12"/>
          </p:nvPr>
        </p:nvSpPr>
        <p:spPr/>
        <p:txBody>
          <a:bodyPr/>
          <a:lstStyle/>
          <a:p>
            <a:fld id="{DAF22AC9-109E-4E4D-92F9-530E51D9A3A2}" type="slidenum">
              <a:rPr lang="he-IL" smtClean="0"/>
              <a:pPr/>
              <a:t>‹#›</a:t>
            </a:fld>
            <a:endParaRPr lang="he-IL"/>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שני תכנים">
    <p:spTree>
      <p:nvGrpSpPr>
        <p:cNvPr id="1" name=""/>
        <p:cNvGrpSpPr/>
        <p:nvPr/>
      </p:nvGrpSpPr>
      <p:grpSpPr>
        <a:xfrm>
          <a:off x="0" y="0"/>
          <a:ext cx="0" cy="0"/>
          <a:chOff x="0" y="0"/>
          <a:chExt cx="0" cy="0"/>
        </a:xfrm>
      </p:grpSpPr>
      <p:sp>
        <p:nvSpPr>
          <p:cNvPr id="2" name="כותרת 1"/>
          <p:cNvSpPr>
            <a:spLocks noGrp="1"/>
          </p:cNvSpPr>
          <p:nvPr>
            <p:ph type="title"/>
          </p:nvPr>
        </p:nvSpPr>
        <p:spPr>
          <a:xfrm>
            <a:off x="457200" y="704088"/>
            <a:ext cx="8229600" cy="1143000"/>
          </a:xfrm>
        </p:spPr>
        <p:txBody>
          <a:bodyPr/>
          <a:lstStyle/>
          <a:p>
            <a:r>
              <a:rPr kumimoji="0" lang="he-IL"/>
              <a:t>לחץ כדי לערוך סגנון כותרת של תבנית בסיס</a:t>
            </a:r>
            <a:endParaRPr kumimoji="0" lang="en-US"/>
          </a:p>
        </p:txBody>
      </p:sp>
      <p:sp>
        <p:nvSpPr>
          <p:cNvPr id="3" name="מציין מיקום תוכן 2"/>
          <p:cNvSpPr>
            <a:spLocks noGrp="1"/>
          </p:cNvSpPr>
          <p:nvPr>
            <p:ph sz="half" idx="1"/>
          </p:nvPr>
        </p:nvSpPr>
        <p:spPr>
          <a:xfrm>
            <a:off x="457200" y="1920085"/>
            <a:ext cx="4038600" cy="4434840"/>
          </a:xfrm>
        </p:spPr>
        <p:txBody>
          <a:bodyPr/>
          <a:lstStyle>
            <a:lvl1pPr>
              <a:defRPr sz="2600"/>
            </a:lvl1pPr>
            <a:lvl2pPr>
              <a:defRPr sz="2400"/>
            </a:lvl2pPr>
            <a:lvl3pPr>
              <a:defRPr sz="2000"/>
            </a:lvl3pPr>
            <a:lvl4pPr>
              <a:defRPr sz="1800"/>
            </a:lvl4pPr>
            <a:lvl5pPr>
              <a:defRPr sz="1800"/>
            </a:lvl5pPr>
          </a:lstStyle>
          <a:p>
            <a:pPr lvl="0" eaLnBrk="1" latinLnBrk="0" hangingPunct="1"/>
            <a:r>
              <a:rPr lang="he-IL"/>
              <a:t>לחץ כדי לערוך סגנונות טקסט של תבנית בסיס</a:t>
            </a:r>
          </a:p>
          <a:p>
            <a:pPr lvl="1" eaLnBrk="1" latinLnBrk="0" hangingPunct="1"/>
            <a:r>
              <a:rPr lang="he-IL"/>
              <a:t>רמה שנייה</a:t>
            </a:r>
          </a:p>
          <a:p>
            <a:pPr lvl="2" eaLnBrk="1" latinLnBrk="0" hangingPunct="1"/>
            <a:r>
              <a:rPr lang="he-IL"/>
              <a:t>רמה שלישית</a:t>
            </a:r>
          </a:p>
          <a:p>
            <a:pPr lvl="3" eaLnBrk="1" latinLnBrk="0" hangingPunct="1"/>
            <a:r>
              <a:rPr lang="he-IL"/>
              <a:t>רמה רביעית</a:t>
            </a:r>
          </a:p>
          <a:p>
            <a:pPr lvl="4" eaLnBrk="1" latinLnBrk="0" hangingPunct="1"/>
            <a:r>
              <a:rPr lang="he-IL"/>
              <a:t>רמה חמישית</a:t>
            </a:r>
            <a:endParaRPr kumimoji="0" lang="en-US"/>
          </a:p>
        </p:txBody>
      </p:sp>
      <p:sp>
        <p:nvSpPr>
          <p:cNvPr id="4" name="מציין מיקום תוכן 3"/>
          <p:cNvSpPr>
            <a:spLocks noGrp="1"/>
          </p:cNvSpPr>
          <p:nvPr>
            <p:ph sz="half" idx="2"/>
          </p:nvPr>
        </p:nvSpPr>
        <p:spPr>
          <a:xfrm>
            <a:off x="4648200" y="1920085"/>
            <a:ext cx="4038600" cy="4434840"/>
          </a:xfrm>
        </p:spPr>
        <p:txBody>
          <a:bodyPr/>
          <a:lstStyle>
            <a:lvl1pPr>
              <a:defRPr sz="2600"/>
            </a:lvl1pPr>
            <a:lvl2pPr>
              <a:defRPr sz="2400"/>
            </a:lvl2pPr>
            <a:lvl3pPr>
              <a:defRPr sz="2000"/>
            </a:lvl3pPr>
            <a:lvl4pPr>
              <a:defRPr sz="1800"/>
            </a:lvl4pPr>
            <a:lvl5pPr>
              <a:defRPr sz="1800"/>
            </a:lvl5pPr>
          </a:lstStyle>
          <a:p>
            <a:pPr lvl="0" eaLnBrk="1" latinLnBrk="0" hangingPunct="1"/>
            <a:r>
              <a:rPr lang="he-IL"/>
              <a:t>לחץ כדי לערוך סגנונות טקסט של תבנית בסיס</a:t>
            </a:r>
          </a:p>
          <a:p>
            <a:pPr lvl="1" eaLnBrk="1" latinLnBrk="0" hangingPunct="1"/>
            <a:r>
              <a:rPr lang="he-IL"/>
              <a:t>רמה שנייה</a:t>
            </a:r>
          </a:p>
          <a:p>
            <a:pPr lvl="2" eaLnBrk="1" latinLnBrk="0" hangingPunct="1"/>
            <a:r>
              <a:rPr lang="he-IL"/>
              <a:t>רמה שלישית</a:t>
            </a:r>
          </a:p>
          <a:p>
            <a:pPr lvl="3" eaLnBrk="1" latinLnBrk="0" hangingPunct="1"/>
            <a:r>
              <a:rPr lang="he-IL"/>
              <a:t>רמה רביעית</a:t>
            </a:r>
          </a:p>
          <a:p>
            <a:pPr lvl="4" eaLnBrk="1" latinLnBrk="0" hangingPunct="1"/>
            <a:r>
              <a:rPr lang="he-IL"/>
              <a:t>רמה חמישית</a:t>
            </a:r>
            <a:endParaRPr kumimoji="0" lang="en-US"/>
          </a:p>
        </p:txBody>
      </p:sp>
      <p:sp>
        <p:nvSpPr>
          <p:cNvPr id="5" name="מציין מיקום של תאריך 4"/>
          <p:cNvSpPr>
            <a:spLocks noGrp="1"/>
          </p:cNvSpPr>
          <p:nvPr>
            <p:ph type="dt" sz="half" idx="10"/>
          </p:nvPr>
        </p:nvSpPr>
        <p:spPr/>
        <p:txBody>
          <a:bodyPr/>
          <a:lstStyle/>
          <a:p>
            <a:fld id="{4E7438E1-117D-44FB-AC24-B79D899BA877}" type="datetimeFigureOut">
              <a:rPr lang="he-IL" smtClean="0"/>
              <a:pPr/>
              <a:t>כ"ה/אלול/תשע"ז</a:t>
            </a:fld>
            <a:endParaRPr lang="he-IL"/>
          </a:p>
        </p:txBody>
      </p:sp>
      <p:sp>
        <p:nvSpPr>
          <p:cNvPr id="6" name="מציין מיקום של כותרת תחתונה 5"/>
          <p:cNvSpPr>
            <a:spLocks noGrp="1"/>
          </p:cNvSpPr>
          <p:nvPr>
            <p:ph type="ftr" sz="quarter" idx="11"/>
          </p:nvPr>
        </p:nvSpPr>
        <p:spPr/>
        <p:txBody>
          <a:bodyPr/>
          <a:lstStyle/>
          <a:p>
            <a:endParaRPr lang="he-IL"/>
          </a:p>
        </p:txBody>
      </p:sp>
      <p:sp>
        <p:nvSpPr>
          <p:cNvPr id="7" name="מציין מיקום של מספר שקופית 6"/>
          <p:cNvSpPr>
            <a:spLocks noGrp="1"/>
          </p:cNvSpPr>
          <p:nvPr>
            <p:ph type="sldNum" sz="quarter" idx="12"/>
          </p:nvPr>
        </p:nvSpPr>
        <p:spPr/>
        <p:txBody>
          <a:bodyPr/>
          <a:lstStyle/>
          <a:p>
            <a:fld id="{DAF22AC9-109E-4E4D-92F9-530E51D9A3A2}" type="slidenum">
              <a:rPr lang="he-IL" smtClean="0"/>
              <a:pPr/>
              <a:t>‹#›</a:t>
            </a:fld>
            <a:endParaRPr lang="he-IL"/>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השוואה">
    <p:spTree>
      <p:nvGrpSpPr>
        <p:cNvPr id="1" name=""/>
        <p:cNvGrpSpPr/>
        <p:nvPr/>
      </p:nvGrpSpPr>
      <p:grpSpPr>
        <a:xfrm>
          <a:off x="0" y="0"/>
          <a:ext cx="0" cy="0"/>
          <a:chOff x="0" y="0"/>
          <a:chExt cx="0" cy="0"/>
        </a:xfrm>
      </p:grpSpPr>
      <p:sp>
        <p:nvSpPr>
          <p:cNvPr id="2" name="כותרת 1"/>
          <p:cNvSpPr>
            <a:spLocks noGrp="1"/>
          </p:cNvSpPr>
          <p:nvPr>
            <p:ph type="title"/>
          </p:nvPr>
        </p:nvSpPr>
        <p:spPr>
          <a:xfrm>
            <a:off x="457200" y="704088"/>
            <a:ext cx="8229600" cy="1143000"/>
          </a:xfrm>
        </p:spPr>
        <p:txBody>
          <a:bodyPr tIns="45720" anchor="b"/>
          <a:lstStyle>
            <a:lvl1pPr>
              <a:defRPr/>
            </a:lvl1pPr>
          </a:lstStyle>
          <a:p>
            <a:r>
              <a:rPr kumimoji="0" lang="he-IL"/>
              <a:t>לחץ כדי לערוך סגנון כותרת של תבנית בסיס</a:t>
            </a:r>
            <a:endParaRPr kumimoji="0" lang="en-US"/>
          </a:p>
        </p:txBody>
      </p:sp>
      <p:sp>
        <p:nvSpPr>
          <p:cNvPr id="3" name="מציין מיקום טקסט 2"/>
          <p:cNvSpPr>
            <a:spLocks noGrp="1"/>
          </p:cNvSpPr>
          <p:nvPr>
            <p:ph type="body" idx="1"/>
          </p:nvPr>
        </p:nvSpPr>
        <p:spPr>
          <a:xfrm>
            <a:off x="457200" y="1855248"/>
            <a:ext cx="4040188" cy="659352"/>
          </a:xfrm>
        </p:spPr>
        <p:txBody>
          <a:bodyPr lIns="45720" tIns="0" rIns="45720" bIns="0" anchor="ctr">
            <a:noAutofit/>
          </a:bodyPr>
          <a:lstStyle>
            <a:lvl1pPr marL="0" indent="0">
              <a:buNone/>
              <a:defRPr sz="2400" b="1" cap="none" baseline="0">
                <a:solidFill>
                  <a:schemeClr val="tx2"/>
                </a:solidFill>
                <a:effectLst/>
              </a:defRPr>
            </a:lvl1pPr>
            <a:lvl2pPr>
              <a:buNone/>
              <a:defRPr sz="2000" b="1"/>
            </a:lvl2pPr>
            <a:lvl3pPr>
              <a:buNone/>
              <a:defRPr sz="1800" b="1"/>
            </a:lvl3pPr>
            <a:lvl4pPr>
              <a:buNone/>
              <a:defRPr sz="1600" b="1"/>
            </a:lvl4pPr>
            <a:lvl5pPr>
              <a:buNone/>
              <a:defRPr sz="1600" b="1"/>
            </a:lvl5pPr>
          </a:lstStyle>
          <a:p>
            <a:pPr lvl="0" eaLnBrk="1" latinLnBrk="0" hangingPunct="1"/>
            <a:r>
              <a:rPr kumimoji="0" lang="he-IL"/>
              <a:t>לחץ כדי לערוך סגנונות טקסט של תבנית בסיס</a:t>
            </a:r>
          </a:p>
        </p:txBody>
      </p:sp>
      <p:sp>
        <p:nvSpPr>
          <p:cNvPr id="4" name="מציין מיקום טקסט 3"/>
          <p:cNvSpPr>
            <a:spLocks noGrp="1"/>
          </p:cNvSpPr>
          <p:nvPr>
            <p:ph type="body" sz="half" idx="3"/>
          </p:nvPr>
        </p:nvSpPr>
        <p:spPr>
          <a:xfrm>
            <a:off x="4645025" y="1859757"/>
            <a:ext cx="4041775" cy="654843"/>
          </a:xfrm>
        </p:spPr>
        <p:txBody>
          <a:bodyPr lIns="45720" tIns="0" rIns="45720" bIns="0" anchor="ctr"/>
          <a:lstStyle>
            <a:lvl1pPr marL="0" indent="0">
              <a:buNone/>
              <a:defRPr sz="2400" b="1" cap="none" baseline="0">
                <a:solidFill>
                  <a:schemeClr val="tx2"/>
                </a:solidFill>
                <a:effectLst/>
              </a:defRPr>
            </a:lvl1pPr>
            <a:lvl2pPr>
              <a:buNone/>
              <a:defRPr sz="2000" b="1"/>
            </a:lvl2pPr>
            <a:lvl3pPr>
              <a:buNone/>
              <a:defRPr sz="1800" b="1"/>
            </a:lvl3pPr>
            <a:lvl4pPr>
              <a:buNone/>
              <a:defRPr sz="1600" b="1"/>
            </a:lvl4pPr>
            <a:lvl5pPr>
              <a:buNone/>
              <a:defRPr sz="1600" b="1"/>
            </a:lvl5pPr>
          </a:lstStyle>
          <a:p>
            <a:pPr lvl="0" eaLnBrk="1" latinLnBrk="0" hangingPunct="1"/>
            <a:r>
              <a:rPr kumimoji="0" lang="he-IL"/>
              <a:t>לחץ כדי לערוך סגנונות טקסט של תבנית בסיס</a:t>
            </a:r>
          </a:p>
        </p:txBody>
      </p:sp>
      <p:sp>
        <p:nvSpPr>
          <p:cNvPr id="5" name="מציין מיקום תוכן 4"/>
          <p:cNvSpPr>
            <a:spLocks noGrp="1"/>
          </p:cNvSpPr>
          <p:nvPr>
            <p:ph sz="quarter" idx="2"/>
          </p:nvPr>
        </p:nvSpPr>
        <p:spPr>
          <a:xfrm>
            <a:off x="457200" y="2514600"/>
            <a:ext cx="4040188" cy="3845720"/>
          </a:xfrm>
        </p:spPr>
        <p:txBody>
          <a:bodyPr tIns="0"/>
          <a:lstStyle>
            <a:lvl1pPr>
              <a:defRPr sz="2200"/>
            </a:lvl1pPr>
            <a:lvl2pPr>
              <a:defRPr sz="2000"/>
            </a:lvl2pPr>
            <a:lvl3pPr>
              <a:defRPr sz="1800"/>
            </a:lvl3pPr>
            <a:lvl4pPr>
              <a:defRPr sz="1600"/>
            </a:lvl4pPr>
            <a:lvl5pPr>
              <a:defRPr sz="1600"/>
            </a:lvl5pPr>
          </a:lstStyle>
          <a:p>
            <a:pPr lvl="0" eaLnBrk="1" latinLnBrk="0" hangingPunct="1"/>
            <a:r>
              <a:rPr lang="he-IL"/>
              <a:t>לחץ כדי לערוך סגנונות טקסט של תבנית בסיס</a:t>
            </a:r>
          </a:p>
          <a:p>
            <a:pPr lvl="1" eaLnBrk="1" latinLnBrk="0" hangingPunct="1"/>
            <a:r>
              <a:rPr lang="he-IL"/>
              <a:t>רמה שנייה</a:t>
            </a:r>
          </a:p>
          <a:p>
            <a:pPr lvl="2" eaLnBrk="1" latinLnBrk="0" hangingPunct="1"/>
            <a:r>
              <a:rPr lang="he-IL"/>
              <a:t>רמה שלישית</a:t>
            </a:r>
          </a:p>
          <a:p>
            <a:pPr lvl="3" eaLnBrk="1" latinLnBrk="0" hangingPunct="1"/>
            <a:r>
              <a:rPr lang="he-IL"/>
              <a:t>רמה רביעית</a:t>
            </a:r>
          </a:p>
          <a:p>
            <a:pPr lvl="4" eaLnBrk="1" latinLnBrk="0" hangingPunct="1"/>
            <a:r>
              <a:rPr lang="he-IL"/>
              <a:t>רמה חמישית</a:t>
            </a:r>
            <a:endParaRPr kumimoji="0" lang="en-US"/>
          </a:p>
        </p:txBody>
      </p:sp>
      <p:sp>
        <p:nvSpPr>
          <p:cNvPr id="6" name="מציין מיקום תוכן 5"/>
          <p:cNvSpPr>
            <a:spLocks noGrp="1"/>
          </p:cNvSpPr>
          <p:nvPr>
            <p:ph sz="quarter" idx="4"/>
          </p:nvPr>
        </p:nvSpPr>
        <p:spPr>
          <a:xfrm>
            <a:off x="4645025" y="2514600"/>
            <a:ext cx="4041775" cy="3845720"/>
          </a:xfrm>
        </p:spPr>
        <p:txBody>
          <a:bodyPr tIns="0"/>
          <a:lstStyle>
            <a:lvl1pPr>
              <a:defRPr sz="2200"/>
            </a:lvl1pPr>
            <a:lvl2pPr>
              <a:defRPr sz="2000"/>
            </a:lvl2pPr>
            <a:lvl3pPr>
              <a:defRPr sz="1800"/>
            </a:lvl3pPr>
            <a:lvl4pPr>
              <a:defRPr sz="1600"/>
            </a:lvl4pPr>
            <a:lvl5pPr>
              <a:defRPr sz="1600"/>
            </a:lvl5pPr>
          </a:lstStyle>
          <a:p>
            <a:pPr lvl="0" eaLnBrk="1" latinLnBrk="0" hangingPunct="1"/>
            <a:r>
              <a:rPr lang="he-IL"/>
              <a:t>לחץ כדי לערוך סגנונות טקסט של תבנית בסיס</a:t>
            </a:r>
          </a:p>
          <a:p>
            <a:pPr lvl="1" eaLnBrk="1" latinLnBrk="0" hangingPunct="1"/>
            <a:r>
              <a:rPr lang="he-IL"/>
              <a:t>רמה שנייה</a:t>
            </a:r>
          </a:p>
          <a:p>
            <a:pPr lvl="2" eaLnBrk="1" latinLnBrk="0" hangingPunct="1"/>
            <a:r>
              <a:rPr lang="he-IL"/>
              <a:t>רמה שלישית</a:t>
            </a:r>
          </a:p>
          <a:p>
            <a:pPr lvl="3" eaLnBrk="1" latinLnBrk="0" hangingPunct="1"/>
            <a:r>
              <a:rPr lang="he-IL"/>
              <a:t>רמה רביעית</a:t>
            </a:r>
          </a:p>
          <a:p>
            <a:pPr lvl="4" eaLnBrk="1" latinLnBrk="0" hangingPunct="1"/>
            <a:r>
              <a:rPr lang="he-IL"/>
              <a:t>רמה חמישית</a:t>
            </a:r>
            <a:endParaRPr kumimoji="0" lang="en-US"/>
          </a:p>
        </p:txBody>
      </p:sp>
      <p:sp>
        <p:nvSpPr>
          <p:cNvPr id="7" name="מציין מיקום של תאריך 6"/>
          <p:cNvSpPr>
            <a:spLocks noGrp="1"/>
          </p:cNvSpPr>
          <p:nvPr>
            <p:ph type="dt" sz="half" idx="10"/>
          </p:nvPr>
        </p:nvSpPr>
        <p:spPr/>
        <p:txBody>
          <a:bodyPr/>
          <a:lstStyle/>
          <a:p>
            <a:fld id="{4E7438E1-117D-44FB-AC24-B79D899BA877}" type="datetimeFigureOut">
              <a:rPr lang="he-IL" smtClean="0"/>
              <a:pPr/>
              <a:t>כ"ה/אלול/תשע"ז</a:t>
            </a:fld>
            <a:endParaRPr lang="he-IL"/>
          </a:p>
        </p:txBody>
      </p:sp>
      <p:sp>
        <p:nvSpPr>
          <p:cNvPr id="8" name="מציין מיקום של כותרת תחתונה 7"/>
          <p:cNvSpPr>
            <a:spLocks noGrp="1"/>
          </p:cNvSpPr>
          <p:nvPr>
            <p:ph type="ftr" sz="quarter" idx="11"/>
          </p:nvPr>
        </p:nvSpPr>
        <p:spPr/>
        <p:txBody>
          <a:bodyPr/>
          <a:lstStyle/>
          <a:p>
            <a:endParaRPr lang="he-IL"/>
          </a:p>
        </p:txBody>
      </p:sp>
      <p:sp>
        <p:nvSpPr>
          <p:cNvPr id="9" name="מציין מיקום של מספר שקופית 8"/>
          <p:cNvSpPr>
            <a:spLocks noGrp="1"/>
          </p:cNvSpPr>
          <p:nvPr>
            <p:ph type="sldNum" sz="quarter" idx="12"/>
          </p:nvPr>
        </p:nvSpPr>
        <p:spPr/>
        <p:txBody>
          <a:bodyPr/>
          <a:lstStyle/>
          <a:p>
            <a:fld id="{DAF22AC9-109E-4E4D-92F9-530E51D9A3A2}" type="slidenum">
              <a:rPr lang="he-IL" smtClean="0"/>
              <a:pPr/>
              <a:t>‹#›</a:t>
            </a:fld>
            <a:endParaRPr lang="he-IL"/>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כותרת בלבד">
    <p:bg>
      <p:bgRef idx="1003">
        <a:schemeClr val="bg1"/>
      </p:bgRef>
    </p:bg>
    <p:spTree>
      <p:nvGrpSpPr>
        <p:cNvPr id="1" name=""/>
        <p:cNvGrpSpPr/>
        <p:nvPr/>
      </p:nvGrpSpPr>
      <p:grpSpPr>
        <a:xfrm>
          <a:off x="0" y="0"/>
          <a:ext cx="0" cy="0"/>
          <a:chOff x="0" y="0"/>
          <a:chExt cx="0" cy="0"/>
        </a:xfrm>
      </p:grpSpPr>
      <p:sp>
        <p:nvSpPr>
          <p:cNvPr id="2" name="כותרת 1"/>
          <p:cNvSpPr>
            <a:spLocks noGrp="1"/>
          </p:cNvSpPr>
          <p:nvPr>
            <p:ph type="title"/>
          </p:nvPr>
        </p:nvSpPr>
        <p:spPr>
          <a:xfrm>
            <a:off x="457200" y="704088"/>
            <a:ext cx="8305800" cy="1143000"/>
          </a:xfrm>
        </p:spPr>
        <p:txBody>
          <a:bodyPr vert="horz" tIns="45720" bIns="0" anchor="b">
            <a:normAutofit/>
            <a:scene3d>
              <a:camera prst="orthographicFront"/>
              <a:lightRig rig="freezing" dir="t">
                <a:rot lat="0" lon="0" rev="5640000"/>
              </a:lightRig>
            </a:scene3d>
            <a:sp3d prstMaterial="flat">
              <a:contourClr>
                <a:schemeClr val="tx2"/>
              </a:contourClr>
            </a:sp3d>
          </a:bodyPr>
          <a:lstStyle>
            <a:lvl1pPr algn="l" rtl="0">
              <a:spcBef>
                <a:spcPct val="0"/>
              </a:spcBef>
              <a:buNone/>
              <a:defRPr sz="5000" b="0">
                <a:ln>
                  <a:noFill/>
                </a:ln>
                <a:solidFill>
                  <a:schemeClr val="tx2"/>
                </a:solidFill>
                <a:effectLst/>
                <a:latin typeface="+mj-lt"/>
                <a:ea typeface="+mj-ea"/>
                <a:cs typeface="+mj-cs"/>
              </a:defRPr>
            </a:lvl1pPr>
          </a:lstStyle>
          <a:p>
            <a:r>
              <a:rPr kumimoji="0" lang="he-IL"/>
              <a:t>לחץ כדי לערוך סגנון כותרת של תבנית בסיס</a:t>
            </a:r>
            <a:endParaRPr kumimoji="0" lang="en-US"/>
          </a:p>
        </p:txBody>
      </p:sp>
      <p:sp>
        <p:nvSpPr>
          <p:cNvPr id="3" name="מציין מיקום של תאריך 2"/>
          <p:cNvSpPr>
            <a:spLocks noGrp="1"/>
          </p:cNvSpPr>
          <p:nvPr>
            <p:ph type="dt" sz="half" idx="10"/>
          </p:nvPr>
        </p:nvSpPr>
        <p:spPr/>
        <p:txBody>
          <a:bodyPr/>
          <a:lstStyle/>
          <a:p>
            <a:fld id="{4E7438E1-117D-44FB-AC24-B79D899BA877}" type="datetimeFigureOut">
              <a:rPr lang="he-IL" smtClean="0"/>
              <a:pPr/>
              <a:t>כ"ה/אלול/תשע"ז</a:t>
            </a:fld>
            <a:endParaRPr lang="he-IL"/>
          </a:p>
        </p:txBody>
      </p:sp>
      <p:sp>
        <p:nvSpPr>
          <p:cNvPr id="4" name="מציין מיקום של כותרת תחתונה 3"/>
          <p:cNvSpPr>
            <a:spLocks noGrp="1"/>
          </p:cNvSpPr>
          <p:nvPr>
            <p:ph type="ftr" sz="quarter" idx="11"/>
          </p:nvPr>
        </p:nvSpPr>
        <p:spPr/>
        <p:txBody>
          <a:bodyPr/>
          <a:lstStyle/>
          <a:p>
            <a:endParaRPr lang="he-IL"/>
          </a:p>
        </p:txBody>
      </p:sp>
      <p:sp>
        <p:nvSpPr>
          <p:cNvPr id="5" name="מציין מיקום של מספר שקופית 4"/>
          <p:cNvSpPr>
            <a:spLocks noGrp="1"/>
          </p:cNvSpPr>
          <p:nvPr>
            <p:ph type="sldNum" sz="quarter" idx="12"/>
          </p:nvPr>
        </p:nvSpPr>
        <p:spPr/>
        <p:txBody>
          <a:bodyPr/>
          <a:lstStyle/>
          <a:p>
            <a:fld id="{DAF22AC9-109E-4E4D-92F9-530E51D9A3A2}" type="slidenum">
              <a:rPr lang="he-IL" smtClean="0"/>
              <a:pPr/>
              <a:t>‹#›</a:t>
            </a:fld>
            <a:endParaRPr lang="he-IL"/>
          </a:p>
        </p:txBody>
      </p:sp>
    </p:spTree>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ריק">
    <p:bg>
      <p:bgRef idx="1003">
        <a:schemeClr val="bg1"/>
      </p:bgRef>
    </p:bg>
    <p:spTree>
      <p:nvGrpSpPr>
        <p:cNvPr id="1" name=""/>
        <p:cNvGrpSpPr/>
        <p:nvPr/>
      </p:nvGrpSpPr>
      <p:grpSpPr>
        <a:xfrm>
          <a:off x="0" y="0"/>
          <a:ext cx="0" cy="0"/>
          <a:chOff x="0" y="0"/>
          <a:chExt cx="0" cy="0"/>
        </a:xfrm>
      </p:grpSpPr>
      <p:sp>
        <p:nvSpPr>
          <p:cNvPr id="2" name="מציין מיקום של תאריך 1"/>
          <p:cNvSpPr>
            <a:spLocks noGrp="1"/>
          </p:cNvSpPr>
          <p:nvPr>
            <p:ph type="dt" sz="half" idx="10"/>
          </p:nvPr>
        </p:nvSpPr>
        <p:spPr/>
        <p:txBody>
          <a:bodyPr/>
          <a:lstStyle/>
          <a:p>
            <a:fld id="{4E7438E1-117D-44FB-AC24-B79D899BA877}" type="datetimeFigureOut">
              <a:rPr lang="he-IL" smtClean="0"/>
              <a:pPr/>
              <a:t>כ"ה/אלול/תשע"ז</a:t>
            </a:fld>
            <a:endParaRPr lang="he-IL"/>
          </a:p>
        </p:txBody>
      </p:sp>
      <p:sp>
        <p:nvSpPr>
          <p:cNvPr id="3" name="מציין מיקום של כותרת תחתונה 2"/>
          <p:cNvSpPr>
            <a:spLocks noGrp="1"/>
          </p:cNvSpPr>
          <p:nvPr>
            <p:ph type="ftr" sz="quarter" idx="11"/>
          </p:nvPr>
        </p:nvSpPr>
        <p:spPr/>
        <p:txBody>
          <a:bodyPr/>
          <a:lstStyle/>
          <a:p>
            <a:endParaRPr lang="he-IL"/>
          </a:p>
        </p:txBody>
      </p:sp>
      <p:sp>
        <p:nvSpPr>
          <p:cNvPr id="4" name="מציין מיקום של מספר שקופית 3"/>
          <p:cNvSpPr>
            <a:spLocks noGrp="1"/>
          </p:cNvSpPr>
          <p:nvPr>
            <p:ph type="sldNum" sz="quarter" idx="12"/>
          </p:nvPr>
        </p:nvSpPr>
        <p:spPr/>
        <p:txBody>
          <a:bodyPr/>
          <a:lstStyle/>
          <a:p>
            <a:fld id="{DAF22AC9-109E-4E4D-92F9-530E51D9A3A2}" type="slidenum">
              <a:rPr lang="he-IL" smtClean="0"/>
              <a:pPr/>
              <a:t>‹#›</a:t>
            </a:fld>
            <a:endParaRPr lang="he-IL"/>
          </a:p>
        </p:txBody>
      </p:sp>
      <p:pic>
        <p:nvPicPr>
          <p:cNvPr id="5" name="Picture 165" descr="logo"/>
          <p:cNvPicPr>
            <a:picLocks noChangeAspect="1" noChangeArrowheads="1"/>
          </p:cNvPicPr>
          <p:nvPr userDrawn="1"/>
        </p:nvPicPr>
        <p:blipFill>
          <a:blip r:embed="rId3" cstate="print"/>
          <a:srcRect/>
          <a:stretch>
            <a:fillRect/>
          </a:stretch>
        </p:blipFill>
        <p:spPr bwMode="auto">
          <a:xfrm>
            <a:off x="395536" y="332656"/>
            <a:ext cx="571500" cy="771525"/>
          </a:xfrm>
          <a:prstGeom prst="rect">
            <a:avLst/>
          </a:prstGeom>
          <a:noFill/>
          <a:ln w="9525">
            <a:noFill/>
            <a:miter lim="800000"/>
            <a:headEnd/>
            <a:tailEnd/>
          </a:ln>
        </p:spPr>
      </p:pic>
      <p:grpSp>
        <p:nvGrpSpPr>
          <p:cNvPr id="6" name="Group 164"/>
          <p:cNvGrpSpPr>
            <a:grpSpLocks/>
          </p:cNvGrpSpPr>
          <p:nvPr userDrawn="1"/>
        </p:nvGrpSpPr>
        <p:grpSpPr bwMode="auto">
          <a:xfrm>
            <a:off x="7019925" y="188913"/>
            <a:ext cx="1895475" cy="792162"/>
            <a:chOff x="3467" y="348"/>
            <a:chExt cx="831" cy="380"/>
          </a:xfrm>
        </p:grpSpPr>
        <p:sp>
          <p:nvSpPr>
            <p:cNvPr id="7" name="Freeform 110"/>
            <p:cNvSpPr>
              <a:spLocks/>
            </p:cNvSpPr>
            <p:nvPr/>
          </p:nvSpPr>
          <p:spPr bwMode="auto">
            <a:xfrm flipV="1">
              <a:off x="3467" y="348"/>
              <a:ext cx="36" cy="67"/>
            </a:xfrm>
            <a:custGeom>
              <a:avLst/>
              <a:gdLst>
                <a:gd name="T0" fmla="*/ 35639 w 27"/>
                <a:gd name="T1" fmla="*/ 42277 h 50"/>
                <a:gd name="T2" fmla="*/ 22857 w 27"/>
                <a:gd name="T3" fmla="*/ 56651 h 50"/>
                <a:gd name="T4" fmla="*/ 11276 w 27"/>
                <a:gd name="T5" fmla="*/ 56651 h 50"/>
                <a:gd name="T6" fmla="*/ 11276 w 27"/>
                <a:gd name="T7" fmla="*/ 75707 h 50"/>
                <a:gd name="T8" fmla="*/ 0 w 27"/>
                <a:gd name="T9" fmla="*/ 62185 h 50"/>
                <a:gd name="T10" fmla="*/ 0 w 27"/>
                <a:gd name="T11" fmla="*/ 49560 h 50"/>
                <a:gd name="T12" fmla="*/ 15035 w 27"/>
                <a:gd name="T13" fmla="*/ 49560 h 50"/>
                <a:gd name="T14" fmla="*/ 23967 w 27"/>
                <a:gd name="T15" fmla="*/ 39135 h 50"/>
                <a:gd name="T16" fmla="*/ 11276 w 27"/>
                <a:gd name="T17" fmla="*/ 9786 h 50"/>
                <a:gd name="T18" fmla="*/ 4905 w 27"/>
                <a:gd name="T19" fmla="*/ 0 h 50"/>
                <a:gd name="T20" fmla="*/ 35639 w 27"/>
                <a:gd name="T21" fmla="*/ 42277 h 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7"/>
                <a:gd name="T34" fmla="*/ 0 h 50"/>
                <a:gd name="T35" fmla="*/ 27 w 27"/>
                <a:gd name="T36" fmla="*/ 50 h 5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7" h="50">
                  <a:moveTo>
                    <a:pt x="27" y="28"/>
                  </a:moveTo>
                  <a:cubicBezTo>
                    <a:pt x="27" y="35"/>
                    <a:pt x="23" y="38"/>
                    <a:pt x="17" y="38"/>
                  </a:cubicBezTo>
                  <a:lnTo>
                    <a:pt x="8" y="38"/>
                  </a:lnTo>
                  <a:lnTo>
                    <a:pt x="8" y="50"/>
                  </a:lnTo>
                  <a:cubicBezTo>
                    <a:pt x="4" y="50"/>
                    <a:pt x="0" y="46"/>
                    <a:pt x="0" y="41"/>
                  </a:cubicBezTo>
                  <a:lnTo>
                    <a:pt x="0" y="33"/>
                  </a:lnTo>
                  <a:lnTo>
                    <a:pt x="11" y="33"/>
                  </a:lnTo>
                  <a:cubicBezTo>
                    <a:pt x="13" y="33"/>
                    <a:pt x="18" y="33"/>
                    <a:pt x="18" y="26"/>
                  </a:cubicBezTo>
                  <a:cubicBezTo>
                    <a:pt x="18" y="17"/>
                    <a:pt x="13" y="10"/>
                    <a:pt x="8" y="7"/>
                  </a:cubicBezTo>
                  <a:cubicBezTo>
                    <a:pt x="6" y="6"/>
                    <a:pt x="4" y="4"/>
                    <a:pt x="4" y="0"/>
                  </a:cubicBezTo>
                  <a:cubicBezTo>
                    <a:pt x="13" y="1"/>
                    <a:pt x="27" y="11"/>
                    <a:pt x="27" y="28"/>
                  </a:cubicBezTo>
                  <a:close/>
                </a:path>
              </a:pathLst>
            </a:custGeom>
            <a:solidFill>
              <a:srgbClr val="000000"/>
            </a:solidFill>
            <a:ln w="0" cap="rnd">
              <a:solidFill>
                <a:srgbClr val="000000"/>
              </a:solidFill>
              <a:round/>
              <a:headEnd/>
              <a:tailEnd/>
            </a:ln>
          </p:spPr>
          <p:txBody>
            <a:bodyPr/>
            <a:lstStyle/>
            <a:p>
              <a:endParaRPr lang="he-IL"/>
            </a:p>
          </p:txBody>
        </p:sp>
        <p:sp>
          <p:nvSpPr>
            <p:cNvPr id="8" name="Freeform 111"/>
            <p:cNvSpPr>
              <a:spLocks/>
            </p:cNvSpPr>
            <p:nvPr/>
          </p:nvSpPr>
          <p:spPr bwMode="auto">
            <a:xfrm flipV="1">
              <a:off x="3511" y="363"/>
              <a:ext cx="45" cy="51"/>
            </a:xfrm>
            <a:custGeom>
              <a:avLst/>
              <a:gdLst>
                <a:gd name="T0" fmla="*/ 37852 w 34"/>
                <a:gd name="T1" fmla="*/ 30812 h 38"/>
                <a:gd name="T2" fmla="*/ 21608 w 34"/>
                <a:gd name="T3" fmla="*/ 58838 h 38"/>
                <a:gd name="T4" fmla="*/ 10140 w 34"/>
                <a:gd name="T5" fmla="*/ 50732 h 38"/>
                <a:gd name="T6" fmla="*/ 1 w 34"/>
                <a:gd name="T7" fmla="*/ 58838 h 38"/>
                <a:gd name="T8" fmla="*/ 0 w 34"/>
                <a:gd name="T9" fmla="*/ 54814 h 38"/>
                <a:gd name="T10" fmla="*/ 1 w 34"/>
                <a:gd name="T11" fmla="*/ 50732 h 38"/>
                <a:gd name="T12" fmla="*/ 3304 w 34"/>
                <a:gd name="T13" fmla="*/ 46622 h 38"/>
                <a:gd name="T14" fmla="*/ 4373 w 34"/>
                <a:gd name="T15" fmla="*/ 40842 h 38"/>
                <a:gd name="T16" fmla="*/ 4373 w 34"/>
                <a:gd name="T17" fmla="*/ 37800 h 38"/>
                <a:gd name="T18" fmla="*/ 1 w 34"/>
                <a:gd name="T19" fmla="*/ 0 h 38"/>
                <a:gd name="T20" fmla="*/ 2496 w 34"/>
                <a:gd name="T21" fmla="*/ 0 h 38"/>
                <a:gd name="T22" fmla="*/ 10948 w 34"/>
                <a:gd name="T23" fmla="*/ 10068 h 38"/>
                <a:gd name="T24" fmla="*/ 13421 w 34"/>
                <a:gd name="T25" fmla="*/ 39899 h 38"/>
                <a:gd name="T26" fmla="*/ 20224 w 34"/>
                <a:gd name="T27" fmla="*/ 51197 h 38"/>
                <a:gd name="T28" fmla="*/ 27883 w 34"/>
                <a:gd name="T29" fmla="*/ 30812 h 38"/>
                <a:gd name="T30" fmla="*/ 17763 w 34"/>
                <a:gd name="T31" fmla="*/ 7502 h 38"/>
                <a:gd name="T32" fmla="*/ 12335 w 34"/>
                <a:gd name="T33" fmla="*/ 1 h 38"/>
                <a:gd name="T34" fmla="*/ 17763 w 34"/>
                <a:gd name="T35" fmla="*/ 0 h 38"/>
                <a:gd name="T36" fmla="*/ 37852 w 34"/>
                <a:gd name="T37" fmla="*/ 30812 h 3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4"/>
                <a:gd name="T58" fmla="*/ 0 h 38"/>
                <a:gd name="T59" fmla="*/ 34 w 34"/>
                <a:gd name="T60" fmla="*/ 38 h 3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4" h="38">
                  <a:moveTo>
                    <a:pt x="34" y="20"/>
                  </a:moveTo>
                  <a:cubicBezTo>
                    <a:pt x="34" y="31"/>
                    <a:pt x="28" y="38"/>
                    <a:pt x="20" y="38"/>
                  </a:cubicBezTo>
                  <a:cubicBezTo>
                    <a:pt x="14" y="38"/>
                    <a:pt x="12" y="36"/>
                    <a:pt x="9" y="32"/>
                  </a:cubicBezTo>
                  <a:cubicBezTo>
                    <a:pt x="7" y="34"/>
                    <a:pt x="3" y="37"/>
                    <a:pt x="1" y="38"/>
                  </a:cubicBezTo>
                  <a:cubicBezTo>
                    <a:pt x="1" y="37"/>
                    <a:pt x="0" y="36"/>
                    <a:pt x="0" y="35"/>
                  </a:cubicBezTo>
                  <a:cubicBezTo>
                    <a:pt x="0" y="34"/>
                    <a:pt x="1" y="33"/>
                    <a:pt x="1" y="32"/>
                  </a:cubicBezTo>
                  <a:lnTo>
                    <a:pt x="3" y="30"/>
                  </a:lnTo>
                  <a:cubicBezTo>
                    <a:pt x="4" y="28"/>
                    <a:pt x="4" y="28"/>
                    <a:pt x="4" y="26"/>
                  </a:cubicBezTo>
                  <a:cubicBezTo>
                    <a:pt x="4" y="25"/>
                    <a:pt x="4" y="25"/>
                    <a:pt x="4" y="24"/>
                  </a:cubicBezTo>
                  <a:lnTo>
                    <a:pt x="1" y="0"/>
                  </a:lnTo>
                  <a:cubicBezTo>
                    <a:pt x="1" y="0"/>
                    <a:pt x="1" y="0"/>
                    <a:pt x="2" y="0"/>
                  </a:cubicBezTo>
                  <a:cubicBezTo>
                    <a:pt x="5" y="0"/>
                    <a:pt x="9" y="3"/>
                    <a:pt x="10" y="7"/>
                  </a:cubicBezTo>
                  <a:lnTo>
                    <a:pt x="12" y="25"/>
                  </a:lnTo>
                  <a:cubicBezTo>
                    <a:pt x="13" y="30"/>
                    <a:pt x="15" y="33"/>
                    <a:pt x="18" y="33"/>
                  </a:cubicBezTo>
                  <a:cubicBezTo>
                    <a:pt x="22" y="33"/>
                    <a:pt x="25" y="29"/>
                    <a:pt x="25" y="20"/>
                  </a:cubicBezTo>
                  <a:cubicBezTo>
                    <a:pt x="25" y="10"/>
                    <a:pt x="20" y="5"/>
                    <a:pt x="16" y="5"/>
                  </a:cubicBezTo>
                  <a:cubicBezTo>
                    <a:pt x="13" y="5"/>
                    <a:pt x="12" y="4"/>
                    <a:pt x="11" y="1"/>
                  </a:cubicBezTo>
                  <a:cubicBezTo>
                    <a:pt x="12" y="1"/>
                    <a:pt x="14" y="0"/>
                    <a:pt x="16" y="0"/>
                  </a:cubicBezTo>
                  <a:cubicBezTo>
                    <a:pt x="26" y="0"/>
                    <a:pt x="34" y="7"/>
                    <a:pt x="34" y="20"/>
                  </a:cubicBezTo>
                  <a:close/>
                </a:path>
              </a:pathLst>
            </a:custGeom>
            <a:solidFill>
              <a:srgbClr val="000000"/>
            </a:solidFill>
            <a:ln w="0" cap="rnd">
              <a:solidFill>
                <a:srgbClr val="000000"/>
              </a:solidFill>
              <a:round/>
              <a:headEnd/>
              <a:tailEnd/>
            </a:ln>
          </p:spPr>
          <p:txBody>
            <a:bodyPr/>
            <a:lstStyle/>
            <a:p>
              <a:endParaRPr lang="he-IL"/>
            </a:p>
          </p:txBody>
        </p:sp>
        <p:sp>
          <p:nvSpPr>
            <p:cNvPr id="9" name="Freeform 112"/>
            <p:cNvSpPr>
              <a:spLocks noEditPoints="1"/>
            </p:cNvSpPr>
            <p:nvPr/>
          </p:nvSpPr>
          <p:spPr bwMode="auto">
            <a:xfrm flipV="1">
              <a:off x="3566" y="362"/>
              <a:ext cx="46" cy="52"/>
            </a:xfrm>
            <a:custGeom>
              <a:avLst/>
              <a:gdLst>
                <a:gd name="T0" fmla="*/ 20471 w 35"/>
                <a:gd name="T1" fmla="*/ 33173 h 39"/>
                <a:gd name="T2" fmla="*/ 20471 w 35"/>
                <a:gd name="T3" fmla="*/ 50975 h 39"/>
                <a:gd name="T4" fmla="*/ 11851 w 35"/>
                <a:gd name="T5" fmla="*/ 39909 h 39"/>
                <a:gd name="T6" fmla="*/ 11851 w 35"/>
                <a:gd name="T7" fmla="*/ 18660 h 39"/>
                <a:gd name="T8" fmla="*/ 20471 w 35"/>
                <a:gd name="T9" fmla="*/ 33173 h 39"/>
                <a:gd name="T10" fmla="*/ 32433 w 35"/>
                <a:gd name="T11" fmla="*/ 31956 h 39"/>
                <a:gd name="T12" fmla="*/ 32433 w 35"/>
                <a:gd name="T13" fmla="*/ 50975 h 39"/>
                <a:gd name="T14" fmla="*/ 24228 w 35"/>
                <a:gd name="T15" fmla="*/ 39909 h 39"/>
                <a:gd name="T16" fmla="*/ 24228 w 35"/>
                <a:gd name="T17" fmla="*/ 30476 h 39"/>
                <a:gd name="T18" fmla="*/ 11508 w 35"/>
                <a:gd name="T19" fmla="*/ 6540 h 39"/>
                <a:gd name="T20" fmla="*/ 9894 w 35"/>
                <a:gd name="T21" fmla="*/ 6540 h 39"/>
                <a:gd name="T22" fmla="*/ 7528 w 35"/>
                <a:gd name="T23" fmla="*/ 51785 h 39"/>
                <a:gd name="T24" fmla="*/ 0 w 35"/>
                <a:gd name="T25" fmla="*/ 39909 h 39"/>
                <a:gd name="T26" fmla="*/ 0 w 35"/>
                <a:gd name="T27" fmla="*/ 38839 h 39"/>
                <a:gd name="T28" fmla="*/ 3857 w 35"/>
                <a:gd name="T29" fmla="*/ 0 h 39"/>
                <a:gd name="T30" fmla="*/ 8756 w 35"/>
                <a:gd name="T31" fmla="*/ 0 h 39"/>
                <a:gd name="T32" fmla="*/ 32433 w 35"/>
                <a:gd name="T33" fmla="*/ 31956 h 39"/>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35"/>
                <a:gd name="T52" fmla="*/ 0 h 39"/>
                <a:gd name="T53" fmla="*/ 35 w 35"/>
                <a:gd name="T54" fmla="*/ 39 h 39"/>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35" h="39">
                  <a:moveTo>
                    <a:pt x="22" y="25"/>
                  </a:moveTo>
                  <a:lnTo>
                    <a:pt x="22" y="38"/>
                  </a:lnTo>
                  <a:cubicBezTo>
                    <a:pt x="17" y="38"/>
                    <a:pt x="13" y="36"/>
                    <a:pt x="13" y="30"/>
                  </a:cubicBezTo>
                  <a:lnTo>
                    <a:pt x="13" y="14"/>
                  </a:lnTo>
                  <a:cubicBezTo>
                    <a:pt x="18" y="15"/>
                    <a:pt x="22" y="18"/>
                    <a:pt x="22" y="25"/>
                  </a:cubicBezTo>
                  <a:close/>
                  <a:moveTo>
                    <a:pt x="35" y="24"/>
                  </a:moveTo>
                  <a:lnTo>
                    <a:pt x="35" y="38"/>
                  </a:lnTo>
                  <a:cubicBezTo>
                    <a:pt x="30" y="38"/>
                    <a:pt x="26" y="36"/>
                    <a:pt x="26" y="30"/>
                  </a:cubicBezTo>
                  <a:lnTo>
                    <a:pt x="26" y="23"/>
                  </a:lnTo>
                  <a:cubicBezTo>
                    <a:pt x="26" y="12"/>
                    <a:pt x="18" y="5"/>
                    <a:pt x="12" y="5"/>
                  </a:cubicBezTo>
                  <a:cubicBezTo>
                    <a:pt x="12" y="5"/>
                    <a:pt x="11" y="5"/>
                    <a:pt x="11" y="5"/>
                  </a:cubicBezTo>
                  <a:lnTo>
                    <a:pt x="8" y="39"/>
                  </a:lnTo>
                  <a:cubicBezTo>
                    <a:pt x="2" y="38"/>
                    <a:pt x="0" y="34"/>
                    <a:pt x="0" y="30"/>
                  </a:cubicBezTo>
                  <a:cubicBezTo>
                    <a:pt x="0" y="30"/>
                    <a:pt x="0" y="29"/>
                    <a:pt x="0" y="29"/>
                  </a:cubicBezTo>
                  <a:lnTo>
                    <a:pt x="4" y="0"/>
                  </a:lnTo>
                  <a:cubicBezTo>
                    <a:pt x="6" y="0"/>
                    <a:pt x="8" y="0"/>
                    <a:pt x="9" y="0"/>
                  </a:cubicBezTo>
                  <a:cubicBezTo>
                    <a:pt x="24" y="0"/>
                    <a:pt x="35" y="10"/>
                    <a:pt x="35" y="24"/>
                  </a:cubicBezTo>
                  <a:close/>
                </a:path>
              </a:pathLst>
            </a:custGeom>
            <a:solidFill>
              <a:srgbClr val="000000"/>
            </a:solidFill>
            <a:ln w="0" cap="rnd">
              <a:solidFill>
                <a:srgbClr val="000000"/>
              </a:solidFill>
              <a:round/>
              <a:headEnd/>
              <a:tailEnd/>
            </a:ln>
          </p:spPr>
          <p:txBody>
            <a:bodyPr/>
            <a:lstStyle/>
            <a:p>
              <a:endParaRPr lang="he-IL"/>
            </a:p>
          </p:txBody>
        </p:sp>
        <p:sp>
          <p:nvSpPr>
            <p:cNvPr id="10" name="Freeform 113"/>
            <p:cNvSpPr>
              <a:spLocks/>
            </p:cNvSpPr>
            <p:nvPr/>
          </p:nvSpPr>
          <p:spPr bwMode="auto">
            <a:xfrm flipV="1">
              <a:off x="3623" y="363"/>
              <a:ext cx="38" cy="52"/>
            </a:xfrm>
            <a:custGeom>
              <a:avLst/>
              <a:gdLst>
                <a:gd name="T0" fmla="*/ 25097 w 29"/>
                <a:gd name="T1" fmla="*/ 11276 h 39"/>
                <a:gd name="T2" fmla="*/ 25097 w 29"/>
                <a:gd name="T3" fmla="*/ 29129 h 39"/>
                <a:gd name="T4" fmla="*/ 9216 w 29"/>
                <a:gd name="T5" fmla="*/ 51785 h 39"/>
                <a:gd name="T6" fmla="*/ 0 w 29"/>
                <a:gd name="T7" fmla="*/ 48997 h 39"/>
                <a:gd name="T8" fmla="*/ 0 w 29"/>
                <a:gd name="T9" fmla="*/ 1 h 39"/>
                <a:gd name="T10" fmla="*/ 6497 w 29"/>
                <a:gd name="T11" fmla="*/ 11276 h 39"/>
                <a:gd name="T12" fmla="*/ 6497 w 29"/>
                <a:gd name="T13" fmla="*/ 45179 h 39"/>
                <a:gd name="T14" fmla="*/ 8513 w 29"/>
                <a:gd name="T15" fmla="*/ 45179 h 39"/>
                <a:gd name="T16" fmla="*/ 18514 w 29"/>
                <a:gd name="T17" fmla="*/ 29129 h 39"/>
                <a:gd name="T18" fmla="*/ 18514 w 29"/>
                <a:gd name="T19" fmla="*/ 0 h 39"/>
                <a:gd name="T20" fmla="*/ 25097 w 29"/>
                <a:gd name="T21" fmla="*/ 11276 h 3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9"/>
                <a:gd name="T34" fmla="*/ 0 h 39"/>
                <a:gd name="T35" fmla="*/ 29 w 29"/>
                <a:gd name="T36" fmla="*/ 39 h 3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9" h="39">
                  <a:moveTo>
                    <a:pt x="29" y="8"/>
                  </a:moveTo>
                  <a:lnTo>
                    <a:pt x="29" y="22"/>
                  </a:lnTo>
                  <a:cubicBezTo>
                    <a:pt x="29" y="33"/>
                    <a:pt x="21" y="39"/>
                    <a:pt x="11" y="39"/>
                  </a:cubicBezTo>
                  <a:cubicBezTo>
                    <a:pt x="6" y="39"/>
                    <a:pt x="2" y="38"/>
                    <a:pt x="0" y="37"/>
                  </a:cubicBezTo>
                  <a:lnTo>
                    <a:pt x="0" y="1"/>
                  </a:lnTo>
                  <a:cubicBezTo>
                    <a:pt x="5" y="1"/>
                    <a:pt x="8" y="2"/>
                    <a:pt x="8" y="8"/>
                  </a:cubicBezTo>
                  <a:lnTo>
                    <a:pt x="8" y="34"/>
                  </a:lnTo>
                  <a:cubicBezTo>
                    <a:pt x="9" y="34"/>
                    <a:pt x="9" y="34"/>
                    <a:pt x="10" y="34"/>
                  </a:cubicBezTo>
                  <a:cubicBezTo>
                    <a:pt x="14" y="34"/>
                    <a:pt x="21" y="31"/>
                    <a:pt x="21" y="22"/>
                  </a:cubicBezTo>
                  <a:lnTo>
                    <a:pt x="21" y="0"/>
                  </a:lnTo>
                  <a:cubicBezTo>
                    <a:pt x="24" y="0"/>
                    <a:pt x="29" y="3"/>
                    <a:pt x="29" y="8"/>
                  </a:cubicBezTo>
                  <a:close/>
                </a:path>
              </a:pathLst>
            </a:custGeom>
            <a:solidFill>
              <a:srgbClr val="000000"/>
            </a:solidFill>
            <a:ln w="0" cap="rnd">
              <a:solidFill>
                <a:srgbClr val="000000"/>
              </a:solidFill>
              <a:round/>
              <a:headEnd/>
              <a:tailEnd/>
            </a:ln>
          </p:spPr>
          <p:txBody>
            <a:bodyPr/>
            <a:lstStyle/>
            <a:p>
              <a:endParaRPr lang="he-IL"/>
            </a:p>
          </p:txBody>
        </p:sp>
        <p:sp>
          <p:nvSpPr>
            <p:cNvPr id="11" name="Freeform 114"/>
            <p:cNvSpPr>
              <a:spLocks/>
            </p:cNvSpPr>
            <p:nvPr/>
          </p:nvSpPr>
          <p:spPr bwMode="auto">
            <a:xfrm flipV="1">
              <a:off x="3689" y="363"/>
              <a:ext cx="47" cy="52"/>
            </a:xfrm>
            <a:custGeom>
              <a:avLst/>
              <a:gdLst>
                <a:gd name="T0" fmla="*/ 55463 w 35"/>
                <a:gd name="T1" fmla="*/ 11627 h 39"/>
                <a:gd name="T2" fmla="*/ 55463 w 35"/>
                <a:gd name="T3" fmla="*/ 29129 h 39"/>
                <a:gd name="T4" fmla="*/ 27469 w 35"/>
                <a:gd name="T5" fmla="*/ 51785 h 39"/>
                <a:gd name="T6" fmla="*/ 4188 w 35"/>
                <a:gd name="T7" fmla="*/ 47519 h 39"/>
                <a:gd name="T8" fmla="*/ 9561 w 35"/>
                <a:gd name="T9" fmla="*/ 44231 h 39"/>
                <a:gd name="T10" fmla="*/ 9561 w 35"/>
                <a:gd name="T11" fmla="*/ 44231 h 39"/>
                <a:gd name="T12" fmla="*/ 9561 w 35"/>
                <a:gd name="T13" fmla="*/ 11276 h 39"/>
                <a:gd name="T14" fmla="*/ 5624 w 35"/>
                <a:gd name="T15" fmla="*/ 6540 h 39"/>
                <a:gd name="T16" fmla="*/ 4188 w 35"/>
                <a:gd name="T17" fmla="*/ 6540 h 39"/>
                <a:gd name="T18" fmla="*/ 4188 w 35"/>
                <a:gd name="T19" fmla="*/ 6540 h 39"/>
                <a:gd name="T20" fmla="*/ 0 w 35"/>
                <a:gd name="T21" fmla="*/ 2759 h 39"/>
                <a:gd name="T22" fmla="*/ 7552 w 35"/>
                <a:gd name="T23" fmla="*/ 0 h 39"/>
                <a:gd name="T24" fmla="*/ 23152 w 35"/>
                <a:gd name="T25" fmla="*/ 12857 h 39"/>
                <a:gd name="T26" fmla="*/ 23152 w 35"/>
                <a:gd name="T27" fmla="*/ 45179 h 39"/>
                <a:gd name="T28" fmla="*/ 24557 w 35"/>
                <a:gd name="T29" fmla="*/ 45179 h 39"/>
                <a:gd name="T30" fmla="*/ 41749 w 35"/>
                <a:gd name="T31" fmla="*/ 29129 h 39"/>
                <a:gd name="T32" fmla="*/ 41749 w 35"/>
                <a:gd name="T33" fmla="*/ 0 h 39"/>
                <a:gd name="T34" fmla="*/ 55463 w 35"/>
                <a:gd name="T35" fmla="*/ 11627 h 39"/>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35"/>
                <a:gd name="T55" fmla="*/ 0 h 39"/>
                <a:gd name="T56" fmla="*/ 35 w 35"/>
                <a:gd name="T57" fmla="*/ 39 h 39"/>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35" h="39">
                  <a:moveTo>
                    <a:pt x="35" y="9"/>
                  </a:moveTo>
                  <a:lnTo>
                    <a:pt x="35" y="22"/>
                  </a:lnTo>
                  <a:cubicBezTo>
                    <a:pt x="35" y="33"/>
                    <a:pt x="27" y="39"/>
                    <a:pt x="17" y="39"/>
                  </a:cubicBezTo>
                  <a:cubicBezTo>
                    <a:pt x="12" y="39"/>
                    <a:pt x="6" y="38"/>
                    <a:pt x="3" y="36"/>
                  </a:cubicBezTo>
                  <a:cubicBezTo>
                    <a:pt x="3" y="34"/>
                    <a:pt x="5" y="33"/>
                    <a:pt x="6" y="33"/>
                  </a:cubicBezTo>
                  <a:lnTo>
                    <a:pt x="6" y="8"/>
                  </a:lnTo>
                  <a:cubicBezTo>
                    <a:pt x="6" y="6"/>
                    <a:pt x="5" y="5"/>
                    <a:pt x="4" y="5"/>
                  </a:cubicBezTo>
                  <a:cubicBezTo>
                    <a:pt x="4" y="5"/>
                    <a:pt x="4" y="5"/>
                    <a:pt x="3" y="5"/>
                  </a:cubicBezTo>
                  <a:cubicBezTo>
                    <a:pt x="3" y="5"/>
                    <a:pt x="3" y="5"/>
                    <a:pt x="3" y="5"/>
                  </a:cubicBezTo>
                  <a:cubicBezTo>
                    <a:pt x="2" y="5"/>
                    <a:pt x="0" y="4"/>
                    <a:pt x="0" y="2"/>
                  </a:cubicBezTo>
                  <a:cubicBezTo>
                    <a:pt x="1" y="1"/>
                    <a:pt x="3" y="0"/>
                    <a:pt x="5" y="0"/>
                  </a:cubicBezTo>
                  <a:cubicBezTo>
                    <a:pt x="11" y="0"/>
                    <a:pt x="15" y="3"/>
                    <a:pt x="15" y="10"/>
                  </a:cubicBezTo>
                  <a:lnTo>
                    <a:pt x="15" y="34"/>
                  </a:lnTo>
                  <a:cubicBezTo>
                    <a:pt x="15" y="34"/>
                    <a:pt x="15" y="34"/>
                    <a:pt x="16" y="34"/>
                  </a:cubicBezTo>
                  <a:cubicBezTo>
                    <a:pt x="20" y="34"/>
                    <a:pt x="27" y="31"/>
                    <a:pt x="27" y="22"/>
                  </a:cubicBezTo>
                  <a:lnTo>
                    <a:pt x="27" y="0"/>
                  </a:lnTo>
                  <a:cubicBezTo>
                    <a:pt x="32" y="0"/>
                    <a:pt x="35" y="3"/>
                    <a:pt x="35" y="9"/>
                  </a:cubicBezTo>
                  <a:close/>
                </a:path>
              </a:pathLst>
            </a:custGeom>
            <a:solidFill>
              <a:srgbClr val="000000"/>
            </a:solidFill>
            <a:ln w="0" cap="rnd">
              <a:solidFill>
                <a:srgbClr val="000000"/>
              </a:solidFill>
              <a:round/>
              <a:headEnd/>
              <a:tailEnd/>
            </a:ln>
          </p:spPr>
          <p:txBody>
            <a:bodyPr/>
            <a:lstStyle/>
            <a:p>
              <a:endParaRPr lang="he-IL"/>
            </a:p>
          </p:txBody>
        </p:sp>
        <p:sp>
          <p:nvSpPr>
            <p:cNvPr id="12" name="Freeform 115"/>
            <p:cNvSpPr>
              <a:spLocks noEditPoints="1"/>
            </p:cNvSpPr>
            <p:nvPr/>
          </p:nvSpPr>
          <p:spPr bwMode="auto">
            <a:xfrm flipV="1">
              <a:off x="3745" y="364"/>
              <a:ext cx="45" cy="51"/>
            </a:xfrm>
            <a:custGeom>
              <a:avLst/>
              <a:gdLst>
                <a:gd name="T0" fmla="*/ 37852 w 34"/>
                <a:gd name="T1" fmla="*/ 30812 h 38"/>
                <a:gd name="T2" fmla="*/ 21067 w 34"/>
                <a:gd name="T3" fmla="*/ 58838 h 38"/>
                <a:gd name="T4" fmla="*/ 0 w 34"/>
                <a:gd name="T5" fmla="*/ 58838 h 38"/>
                <a:gd name="T6" fmla="*/ 5788 w 34"/>
                <a:gd name="T7" fmla="*/ 51197 h 38"/>
                <a:gd name="T8" fmla="*/ 9320 w 34"/>
                <a:gd name="T9" fmla="*/ 51197 h 38"/>
                <a:gd name="T10" fmla="*/ 1 w 34"/>
                <a:gd name="T11" fmla="*/ 30812 h 38"/>
                <a:gd name="T12" fmla="*/ 19178 w 34"/>
                <a:gd name="T13" fmla="*/ 0 h 38"/>
                <a:gd name="T14" fmla="*/ 37852 w 34"/>
                <a:gd name="T15" fmla="*/ 30812 h 38"/>
                <a:gd name="T16" fmla="*/ 27883 w 34"/>
                <a:gd name="T17" fmla="*/ 30812 h 38"/>
                <a:gd name="T18" fmla="*/ 19178 w 34"/>
                <a:gd name="T19" fmla="*/ 7502 h 38"/>
                <a:gd name="T20" fmla="*/ 10948 w 34"/>
                <a:gd name="T21" fmla="*/ 30812 h 38"/>
                <a:gd name="T22" fmla="*/ 19178 w 34"/>
                <a:gd name="T23" fmla="*/ 53549 h 38"/>
                <a:gd name="T24" fmla="*/ 27883 w 34"/>
                <a:gd name="T25" fmla="*/ 30812 h 3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34"/>
                <a:gd name="T40" fmla="*/ 0 h 38"/>
                <a:gd name="T41" fmla="*/ 34 w 34"/>
                <a:gd name="T42" fmla="*/ 38 h 38"/>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34" h="38">
                  <a:moveTo>
                    <a:pt x="34" y="20"/>
                  </a:moveTo>
                  <a:cubicBezTo>
                    <a:pt x="34" y="30"/>
                    <a:pt x="28" y="38"/>
                    <a:pt x="19" y="38"/>
                  </a:cubicBezTo>
                  <a:lnTo>
                    <a:pt x="0" y="38"/>
                  </a:lnTo>
                  <a:cubicBezTo>
                    <a:pt x="0" y="36"/>
                    <a:pt x="2" y="33"/>
                    <a:pt x="5" y="33"/>
                  </a:cubicBezTo>
                  <a:lnTo>
                    <a:pt x="8" y="33"/>
                  </a:lnTo>
                  <a:cubicBezTo>
                    <a:pt x="4" y="32"/>
                    <a:pt x="1" y="27"/>
                    <a:pt x="1" y="20"/>
                  </a:cubicBezTo>
                  <a:cubicBezTo>
                    <a:pt x="1" y="9"/>
                    <a:pt x="8" y="0"/>
                    <a:pt x="17" y="0"/>
                  </a:cubicBezTo>
                  <a:cubicBezTo>
                    <a:pt x="26" y="0"/>
                    <a:pt x="34" y="8"/>
                    <a:pt x="34" y="20"/>
                  </a:cubicBezTo>
                  <a:close/>
                  <a:moveTo>
                    <a:pt x="25" y="20"/>
                  </a:moveTo>
                  <a:cubicBezTo>
                    <a:pt x="25" y="11"/>
                    <a:pt x="21" y="5"/>
                    <a:pt x="17" y="5"/>
                  </a:cubicBezTo>
                  <a:cubicBezTo>
                    <a:pt x="13" y="5"/>
                    <a:pt x="10" y="11"/>
                    <a:pt x="10" y="20"/>
                  </a:cubicBezTo>
                  <a:cubicBezTo>
                    <a:pt x="10" y="28"/>
                    <a:pt x="13" y="34"/>
                    <a:pt x="17" y="34"/>
                  </a:cubicBezTo>
                  <a:cubicBezTo>
                    <a:pt x="21" y="34"/>
                    <a:pt x="25" y="28"/>
                    <a:pt x="25" y="20"/>
                  </a:cubicBezTo>
                  <a:close/>
                </a:path>
              </a:pathLst>
            </a:custGeom>
            <a:solidFill>
              <a:srgbClr val="000000"/>
            </a:solidFill>
            <a:ln w="0" cap="rnd">
              <a:solidFill>
                <a:srgbClr val="000000"/>
              </a:solidFill>
              <a:round/>
              <a:headEnd/>
              <a:tailEnd/>
            </a:ln>
          </p:spPr>
          <p:txBody>
            <a:bodyPr/>
            <a:lstStyle/>
            <a:p>
              <a:endParaRPr lang="he-IL"/>
            </a:p>
          </p:txBody>
        </p:sp>
        <p:sp>
          <p:nvSpPr>
            <p:cNvPr id="13" name="Freeform 116"/>
            <p:cNvSpPr>
              <a:spLocks/>
            </p:cNvSpPr>
            <p:nvPr/>
          </p:nvSpPr>
          <p:spPr bwMode="auto">
            <a:xfrm flipV="1">
              <a:off x="3797" y="364"/>
              <a:ext cx="40" cy="51"/>
            </a:xfrm>
            <a:custGeom>
              <a:avLst/>
              <a:gdLst>
                <a:gd name="T0" fmla="*/ 39909 w 30"/>
                <a:gd name="T1" fmla="*/ 58838 h 38"/>
                <a:gd name="T2" fmla="*/ 0 w 30"/>
                <a:gd name="T3" fmla="*/ 58838 h 38"/>
                <a:gd name="T4" fmla="*/ 4905 w 30"/>
                <a:gd name="T5" fmla="*/ 51197 h 38"/>
                <a:gd name="T6" fmla="*/ 23967 w 30"/>
                <a:gd name="T7" fmla="*/ 51197 h 38"/>
                <a:gd name="T8" fmla="*/ 17143 w 30"/>
                <a:gd name="T9" fmla="*/ 41353 h 38"/>
                <a:gd name="T10" fmla="*/ 17143 w 30"/>
                <a:gd name="T11" fmla="*/ 0 h 38"/>
                <a:gd name="T12" fmla="*/ 27561 w 30"/>
                <a:gd name="T13" fmla="*/ 12746 h 38"/>
                <a:gd name="T14" fmla="*/ 27561 w 30"/>
                <a:gd name="T15" fmla="*/ 43840 h 38"/>
                <a:gd name="T16" fmla="*/ 35233 w 30"/>
                <a:gd name="T17" fmla="*/ 51197 h 38"/>
                <a:gd name="T18" fmla="*/ 35233 w 30"/>
                <a:gd name="T19" fmla="*/ 51197 h 38"/>
                <a:gd name="T20" fmla="*/ 39909 w 30"/>
                <a:gd name="T21" fmla="*/ 58838 h 3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0"/>
                <a:gd name="T34" fmla="*/ 0 h 38"/>
                <a:gd name="T35" fmla="*/ 30 w 30"/>
                <a:gd name="T36" fmla="*/ 38 h 3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0" h="38">
                  <a:moveTo>
                    <a:pt x="30" y="38"/>
                  </a:moveTo>
                  <a:lnTo>
                    <a:pt x="0" y="38"/>
                  </a:lnTo>
                  <a:cubicBezTo>
                    <a:pt x="0" y="37"/>
                    <a:pt x="1" y="33"/>
                    <a:pt x="4" y="33"/>
                  </a:cubicBezTo>
                  <a:lnTo>
                    <a:pt x="18" y="33"/>
                  </a:lnTo>
                  <a:cubicBezTo>
                    <a:pt x="16" y="32"/>
                    <a:pt x="13" y="30"/>
                    <a:pt x="13" y="27"/>
                  </a:cubicBezTo>
                  <a:lnTo>
                    <a:pt x="13" y="0"/>
                  </a:lnTo>
                  <a:cubicBezTo>
                    <a:pt x="17" y="0"/>
                    <a:pt x="21" y="3"/>
                    <a:pt x="21" y="8"/>
                  </a:cubicBezTo>
                  <a:lnTo>
                    <a:pt x="21" y="28"/>
                  </a:lnTo>
                  <a:cubicBezTo>
                    <a:pt x="21" y="31"/>
                    <a:pt x="24" y="33"/>
                    <a:pt x="26" y="33"/>
                  </a:cubicBezTo>
                  <a:cubicBezTo>
                    <a:pt x="29" y="33"/>
                    <a:pt x="30" y="36"/>
                    <a:pt x="30" y="38"/>
                  </a:cubicBezTo>
                  <a:close/>
                </a:path>
              </a:pathLst>
            </a:custGeom>
            <a:solidFill>
              <a:srgbClr val="000000"/>
            </a:solidFill>
            <a:ln w="0" cap="rnd">
              <a:solidFill>
                <a:srgbClr val="000000"/>
              </a:solidFill>
              <a:round/>
              <a:headEnd/>
              <a:tailEnd/>
            </a:ln>
          </p:spPr>
          <p:txBody>
            <a:bodyPr/>
            <a:lstStyle/>
            <a:p>
              <a:endParaRPr lang="he-IL"/>
            </a:p>
          </p:txBody>
        </p:sp>
        <p:sp>
          <p:nvSpPr>
            <p:cNvPr id="14" name="Freeform 117"/>
            <p:cNvSpPr>
              <a:spLocks/>
            </p:cNvSpPr>
            <p:nvPr/>
          </p:nvSpPr>
          <p:spPr bwMode="auto">
            <a:xfrm flipV="1">
              <a:off x="3843" y="363"/>
              <a:ext cx="23" cy="49"/>
            </a:xfrm>
            <a:custGeom>
              <a:avLst/>
              <a:gdLst>
                <a:gd name="T0" fmla="*/ 32534 w 17"/>
                <a:gd name="T1" fmla="*/ 7110 h 37"/>
                <a:gd name="T2" fmla="*/ 32534 w 17"/>
                <a:gd name="T3" fmla="*/ 28963 h 37"/>
                <a:gd name="T4" fmla="*/ 9352 w 17"/>
                <a:gd name="T5" fmla="*/ 41657 h 37"/>
                <a:gd name="T6" fmla="*/ 0 w 17"/>
                <a:gd name="T7" fmla="*/ 41486 h 37"/>
                <a:gd name="T8" fmla="*/ 6912 w 17"/>
                <a:gd name="T9" fmla="*/ 35859 h 37"/>
                <a:gd name="T10" fmla="*/ 15590 w 17"/>
                <a:gd name="T11" fmla="*/ 28963 h 37"/>
                <a:gd name="T12" fmla="*/ 15590 w 17"/>
                <a:gd name="T13" fmla="*/ 5831 h 37"/>
                <a:gd name="T14" fmla="*/ 6912 w 17"/>
                <a:gd name="T15" fmla="*/ 5831 h 37"/>
                <a:gd name="T16" fmla="*/ 0 w 17"/>
                <a:gd name="T17" fmla="*/ 0 h 37"/>
                <a:gd name="T18" fmla="*/ 21092 w 17"/>
                <a:gd name="T19" fmla="*/ 0 h 37"/>
                <a:gd name="T20" fmla="*/ 32534 w 17"/>
                <a:gd name="T21" fmla="*/ 7110 h 3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7"/>
                <a:gd name="T34" fmla="*/ 0 h 37"/>
                <a:gd name="T35" fmla="*/ 17 w 17"/>
                <a:gd name="T36" fmla="*/ 37 h 37"/>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7" h="37">
                  <a:moveTo>
                    <a:pt x="17" y="6"/>
                  </a:moveTo>
                  <a:lnTo>
                    <a:pt x="17" y="26"/>
                  </a:lnTo>
                  <a:cubicBezTo>
                    <a:pt x="17" y="33"/>
                    <a:pt x="11" y="37"/>
                    <a:pt x="5" y="37"/>
                  </a:cubicBezTo>
                  <a:cubicBezTo>
                    <a:pt x="4" y="37"/>
                    <a:pt x="1" y="37"/>
                    <a:pt x="0" y="36"/>
                  </a:cubicBezTo>
                  <a:cubicBezTo>
                    <a:pt x="1" y="34"/>
                    <a:pt x="3" y="32"/>
                    <a:pt x="4" y="32"/>
                  </a:cubicBezTo>
                  <a:cubicBezTo>
                    <a:pt x="6" y="32"/>
                    <a:pt x="8" y="29"/>
                    <a:pt x="8" y="26"/>
                  </a:cubicBezTo>
                  <a:lnTo>
                    <a:pt x="8" y="5"/>
                  </a:lnTo>
                  <a:lnTo>
                    <a:pt x="4" y="5"/>
                  </a:lnTo>
                  <a:cubicBezTo>
                    <a:pt x="2" y="5"/>
                    <a:pt x="0" y="2"/>
                    <a:pt x="0" y="0"/>
                  </a:cubicBezTo>
                  <a:lnTo>
                    <a:pt x="11" y="0"/>
                  </a:lnTo>
                  <a:cubicBezTo>
                    <a:pt x="15" y="0"/>
                    <a:pt x="17" y="3"/>
                    <a:pt x="17" y="6"/>
                  </a:cubicBezTo>
                  <a:close/>
                </a:path>
              </a:pathLst>
            </a:custGeom>
            <a:solidFill>
              <a:srgbClr val="000000"/>
            </a:solidFill>
            <a:ln w="0" cap="rnd">
              <a:solidFill>
                <a:srgbClr val="000000"/>
              </a:solidFill>
              <a:round/>
              <a:headEnd/>
              <a:tailEnd/>
            </a:ln>
          </p:spPr>
          <p:txBody>
            <a:bodyPr/>
            <a:lstStyle/>
            <a:p>
              <a:endParaRPr lang="he-IL"/>
            </a:p>
          </p:txBody>
        </p:sp>
        <p:sp>
          <p:nvSpPr>
            <p:cNvPr id="15" name="Freeform 118"/>
            <p:cNvSpPr>
              <a:spLocks noEditPoints="1"/>
            </p:cNvSpPr>
            <p:nvPr/>
          </p:nvSpPr>
          <p:spPr bwMode="auto">
            <a:xfrm flipV="1">
              <a:off x="3875" y="363"/>
              <a:ext cx="39" cy="52"/>
            </a:xfrm>
            <a:custGeom>
              <a:avLst/>
              <a:gdLst>
                <a:gd name="T0" fmla="*/ 46906 w 29"/>
                <a:gd name="T1" fmla="*/ 11276 h 39"/>
                <a:gd name="T2" fmla="*/ 46906 w 29"/>
                <a:gd name="T3" fmla="*/ 29129 h 39"/>
                <a:gd name="T4" fmla="*/ 15554 w 29"/>
                <a:gd name="T5" fmla="*/ 51785 h 39"/>
                <a:gd name="T6" fmla="*/ 0 w 29"/>
                <a:gd name="T7" fmla="*/ 48997 h 39"/>
                <a:gd name="T8" fmla="*/ 6212 w 29"/>
                <a:gd name="T9" fmla="*/ 44231 h 39"/>
                <a:gd name="T10" fmla="*/ 6212 w 29"/>
                <a:gd name="T11" fmla="*/ 44231 h 39"/>
                <a:gd name="T12" fmla="*/ 15109 w 29"/>
                <a:gd name="T13" fmla="*/ 45179 h 39"/>
                <a:gd name="T14" fmla="*/ 34810 w 29"/>
                <a:gd name="T15" fmla="*/ 27561 h 39"/>
                <a:gd name="T16" fmla="*/ 34810 w 29"/>
                <a:gd name="T17" fmla="*/ 0 h 39"/>
                <a:gd name="T18" fmla="*/ 46906 w 29"/>
                <a:gd name="T19" fmla="*/ 11276 h 39"/>
                <a:gd name="T20" fmla="*/ 15109 w 29"/>
                <a:gd name="T21" fmla="*/ 11276 h 39"/>
                <a:gd name="T22" fmla="*/ 15109 w 29"/>
                <a:gd name="T23" fmla="*/ 23967 h 39"/>
                <a:gd name="T24" fmla="*/ 8354 w 29"/>
                <a:gd name="T25" fmla="*/ 30476 h 39"/>
                <a:gd name="T26" fmla="*/ 1 w 29"/>
                <a:gd name="T27" fmla="*/ 23967 h 39"/>
                <a:gd name="T28" fmla="*/ 1 w 29"/>
                <a:gd name="T29" fmla="*/ 0 h 39"/>
                <a:gd name="T30" fmla="*/ 15109 w 29"/>
                <a:gd name="T31" fmla="*/ 11276 h 39"/>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29"/>
                <a:gd name="T49" fmla="*/ 0 h 39"/>
                <a:gd name="T50" fmla="*/ 29 w 29"/>
                <a:gd name="T51" fmla="*/ 39 h 39"/>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29" h="39">
                  <a:moveTo>
                    <a:pt x="29" y="8"/>
                  </a:moveTo>
                  <a:lnTo>
                    <a:pt x="29" y="22"/>
                  </a:lnTo>
                  <a:cubicBezTo>
                    <a:pt x="29" y="32"/>
                    <a:pt x="21" y="39"/>
                    <a:pt x="10" y="39"/>
                  </a:cubicBezTo>
                  <a:cubicBezTo>
                    <a:pt x="6" y="39"/>
                    <a:pt x="2" y="38"/>
                    <a:pt x="0" y="37"/>
                  </a:cubicBezTo>
                  <a:cubicBezTo>
                    <a:pt x="0" y="35"/>
                    <a:pt x="2" y="33"/>
                    <a:pt x="4" y="33"/>
                  </a:cubicBezTo>
                  <a:cubicBezTo>
                    <a:pt x="4" y="33"/>
                    <a:pt x="4" y="33"/>
                    <a:pt x="4" y="33"/>
                  </a:cubicBezTo>
                  <a:cubicBezTo>
                    <a:pt x="6" y="34"/>
                    <a:pt x="7" y="34"/>
                    <a:pt x="9" y="34"/>
                  </a:cubicBezTo>
                  <a:cubicBezTo>
                    <a:pt x="17" y="34"/>
                    <a:pt x="21" y="30"/>
                    <a:pt x="21" y="21"/>
                  </a:cubicBezTo>
                  <a:lnTo>
                    <a:pt x="21" y="0"/>
                  </a:lnTo>
                  <a:cubicBezTo>
                    <a:pt x="25" y="0"/>
                    <a:pt x="29" y="3"/>
                    <a:pt x="29" y="8"/>
                  </a:cubicBezTo>
                  <a:close/>
                  <a:moveTo>
                    <a:pt x="9" y="8"/>
                  </a:moveTo>
                  <a:lnTo>
                    <a:pt x="9" y="18"/>
                  </a:lnTo>
                  <a:cubicBezTo>
                    <a:pt x="9" y="21"/>
                    <a:pt x="7" y="23"/>
                    <a:pt x="5" y="23"/>
                  </a:cubicBezTo>
                  <a:cubicBezTo>
                    <a:pt x="3" y="23"/>
                    <a:pt x="1" y="21"/>
                    <a:pt x="1" y="18"/>
                  </a:cubicBezTo>
                  <a:lnTo>
                    <a:pt x="1" y="0"/>
                  </a:lnTo>
                  <a:cubicBezTo>
                    <a:pt x="5" y="0"/>
                    <a:pt x="9" y="3"/>
                    <a:pt x="9" y="8"/>
                  </a:cubicBezTo>
                  <a:close/>
                </a:path>
              </a:pathLst>
            </a:custGeom>
            <a:solidFill>
              <a:srgbClr val="000000"/>
            </a:solidFill>
            <a:ln w="0" cap="rnd">
              <a:solidFill>
                <a:srgbClr val="000000"/>
              </a:solidFill>
              <a:round/>
              <a:headEnd/>
              <a:tailEnd/>
            </a:ln>
          </p:spPr>
          <p:txBody>
            <a:bodyPr/>
            <a:lstStyle/>
            <a:p>
              <a:endParaRPr lang="he-IL"/>
            </a:p>
          </p:txBody>
        </p:sp>
        <p:sp>
          <p:nvSpPr>
            <p:cNvPr id="16" name="Freeform 119"/>
            <p:cNvSpPr>
              <a:spLocks/>
            </p:cNvSpPr>
            <p:nvPr/>
          </p:nvSpPr>
          <p:spPr bwMode="auto">
            <a:xfrm flipV="1">
              <a:off x="3923" y="348"/>
              <a:ext cx="35" cy="67"/>
            </a:xfrm>
            <a:custGeom>
              <a:avLst/>
              <a:gdLst>
                <a:gd name="T0" fmla="*/ 43370 w 26"/>
                <a:gd name="T1" fmla="*/ 42277 h 50"/>
                <a:gd name="T2" fmla="*/ 29465 w 26"/>
                <a:gd name="T3" fmla="*/ 56651 h 50"/>
                <a:gd name="T4" fmla="*/ 13728 w 26"/>
                <a:gd name="T5" fmla="*/ 56651 h 50"/>
                <a:gd name="T6" fmla="*/ 13728 w 26"/>
                <a:gd name="T7" fmla="*/ 75707 h 50"/>
                <a:gd name="T8" fmla="*/ 0 w 26"/>
                <a:gd name="T9" fmla="*/ 62185 h 50"/>
                <a:gd name="T10" fmla="*/ 0 w 26"/>
                <a:gd name="T11" fmla="*/ 49560 h 50"/>
                <a:gd name="T12" fmla="*/ 18480 w 26"/>
                <a:gd name="T13" fmla="*/ 49560 h 50"/>
                <a:gd name="T14" fmla="*/ 29786 w 26"/>
                <a:gd name="T15" fmla="*/ 39135 h 50"/>
                <a:gd name="T16" fmla="*/ 13728 w 26"/>
                <a:gd name="T17" fmla="*/ 9786 h 50"/>
                <a:gd name="T18" fmla="*/ 6320 w 26"/>
                <a:gd name="T19" fmla="*/ 0 h 50"/>
                <a:gd name="T20" fmla="*/ 43370 w 26"/>
                <a:gd name="T21" fmla="*/ 42277 h 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6"/>
                <a:gd name="T34" fmla="*/ 0 h 50"/>
                <a:gd name="T35" fmla="*/ 26 w 26"/>
                <a:gd name="T36" fmla="*/ 50 h 5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6" h="50">
                  <a:moveTo>
                    <a:pt x="26" y="28"/>
                  </a:moveTo>
                  <a:cubicBezTo>
                    <a:pt x="26" y="35"/>
                    <a:pt x="23" y="38"/>
                    <a:pt x="17" y="38"/>
                  </a:cubicBezTo>
                  <a:lnTo>
                    <a:pt x="8" y="38"/>
                  </a:lnTo>
                  <a:lnTo>
                    <a:pt x="8" y="50"/>
                  </a:lnTo>
                  <a:cubicBezTo>
                    <a:pt x="4" y="50"/>
                    <a:pt x="0" y="46"/>
                    <a:pt x="0" y="41"/>
                  </a:cubicBezTo>
                  <a:lnTo>
                    <a:pt x="0" y="33"/>
                  </a:lnTo>
                  <a:lnTo>
                    <a:pt x="11" y="33"/>
                  </a:lnTo>
                  <a:cubicBezTo>
                    <a:pt x="13" y="33"/>
                    <a:pt x="18" y="33"/>
                    <a:pt x="18" y="26"/>
                  </a:cubicBezTo>
                  <a:cubicBezTo>
                    <a:pt x="18" y="17"/>
                    <a:pt x="13" y="10"/>
                    <a:pt x="8" y="7"/>
                  </a:cubicBezTo>
                  <a:cubicBezTo>
                    <a:pt x="5" y="6"/>
                    <a:pt x="4" y="4"/>
                    <a:pt x="4" y="0"/>
                  </a:cubicBezTo>
                  <a:cubicBezTo>
                    <a:pt x="12" y="1"/>
                    <a:pt x="26" y="11"/>
                    <a:pt x="26" y="28"/>
                  </a:cubicBezTo>
                  <a:close/>
                </a:path>
              </a:pathLst>
            </a:custGeom>
            <a:solidFill>
              <a:srgbClr val="000000"/>
            </a:solidFill>
            <a:ln w="0" cap="rnd">
              <a:solidFill>
                <a:srgbClr val="000000"/>
              </a:solidFill>
              <a:round/>
              <a:headEnd/>
              <a:tailEnd/>
            </a:ln>
          </p:spPr>
          <p:txBody>
            <a:bodyPr/>
            <a:lstStyle/>
            <a:p>
              <a:endParaRPr lang="he-IL"/>
            </a:p>
          </p:txBody>
        </p:sp>
        <p:sp>
          <p:nvSpPr>
            <p:cNvPr id="17" name="Freeform 120"/>
            <p:cNvSpPr>
              <a:spLocks noEditPoints="1"/>
            </p:cNvSpPr>
            <p:nvPr/>
          </p:nvSpPr>
          <p:spPr bwMode="auto">
            <a:xfrm flipV="1">
              <a:off x="3990" y="363"/>
              <a:ext cx="40" cy="52"/>
            </a:xfrm>
            <a:custGeom>
              <a:avLst/>
              <a:gdLst>
                <a:gd name="T0" fmla="*/ 39909 w 30"/>
                <a:gd name="T1" fmla="*/ 11276 h 39"/>
                <a:gd name="T2" fmla="*/ 39909 w 30"/>
                <a:gd name="T3" fmla="*/ 29129 h 39"/>
                <a:gd name="T4" fmla="*/ 15035 w 30"/>
                <a:gd name="T5" fmla="*/ 51785 h 39"/>
                <a:gd name="T6" fmla="*/ 0 w 30"/>
                <a:gd name="T7" fmla="*/ 48997 h 39"/>
                <a:gd name="T8" fmla="*/ 4905 w 30"/>
                <a:gd name="T9" fmla="*/ 44231 h 39"/>
                <a:gd name="T10" fmla="*/ 6540 w 30"/>
                <a:gd name="T11" fmla="*/ 44231 h 39"/>
                <a:gd name="T12" fmla="*/ 12857 w 30"/>
                <a:gd name="T13" fmla="*/ 45179 h 39"/>
                <a:gd name="T14" fmla="*/ 27561 w 30"/>
                <a:gd name="T15" fmla="*/ 27561 h 39"/>
                <a:gd name="T16" fmla="*/ 27561 w 30"/>
                <a:gd name="T17" fmla="*/ 0 h 39"/>
                <a:gd name="T18" fmla="*/ 39909 w 30"/>
                <a:gd name="T19" fmla="*/ 11276 h 39"/>
                <a:gd name="T20" fmla="*/ 12857 w 30"/>
                <a:gd name="T21" fmla="*/ 11276 h 39"/>
                <a:gd name="T22" fmla="*/ 12857 w 30"/>
                <a:gd name="T23" fmla="*/ 23967 h 39"/>
                <a:gd name="T24" fmla="*/ 8457 w 30"/>
                <a:gd name="T25" fmla="*/ 30476 h 39"/>
                <a:gd name="T26" fmla="*/ 2759 w 30"/>
                <a:gd name="T27" fmla="*/ 23967 h 39"/>
                <a:gd name="T28" fmla="*/ 2759 w 30"/>
                <a:gd name="T29" fmla="*/ 0 h 39"/>
                <a:gd name="T30" fmla="*/ 12857 w 30"/>
                <a:gd name="T31" fmla="*/ 11276 h 39"/>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30"/>
                <a:gd name="T49" fmla="*/ 0 h 39"/>
                <a:gd name="T50" fmla="*/ 30 w 30"/>
                <a:gd name="T51" fmla="*/ 39 h 39"/>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30" h="39">
                  <a:moveTo>
                    <a:pt x="30" y="8"/>
                  </a:moveTo>
                  <a:lnTo>
                    <a:pt x="30" y="22"/>
                  </a:lnTo>
                  <a:cubicBezTo>
                    <a:pt x="30" y="32"/>
                    <a:pt x="22" y="39"/>
                    <a:pt x="11" y="39"/>
                  </a:cubicBezTo>
                  <a:cubicBezTo>
                    <a:pt x="7" y="39"/>
                    <a:pt x="3" y="38"/>
                    <a:pt x="0" y="37"/>
                  </a:cubicBezTo>
                  <a:cubicBezTo>
                    <a:pt x="1" y="35"/>
                    <a:pt x="3" y="33"/>
                    <a:pt x="4" y="33"/>
                  </a:cubicBezTo>
                  <a:cubicBezTo>
                    <a:pt x="5" y="33"/>
                    <a:pt x="5" y="33"/>
                    <a:pt x="5" y="33"/>
                  </a:cubicBezTo>
                  <a:cubicBezTo>
                    <a:pt x="7" y="34"/>
                    <a:pt x="8" y="34"/>
                    <a:pt x="10" y="34"/>
                  </a:cubicBezTo>
                  <a:cubicBezTo>
                    <a:pt x="18" y="34"/>
                    <a:pt x="21" y="30"/>
                    <a:pt x="21" y="21"/>
                  </a:cubicBezTo>
                  <a:lnTo>
                    <a:pt x="21" y="0"/>
                  </a:lnTo>
                  <a:cubicBezTo>
                    <a:pt x="26" y="0"/>
                    <a:pt x="30" y="3"/>
                    <a:pt x="30" y="8"/>
                  </a:cubicBezTo>
                  <a:close/>
                  <a:moveTo>
                    <a:pt x="10" y="8"/>
                  </a:moveTo>
                  <a:lnTo>
                    <a:pt x="10" y="18"/>
                  </a:lnTo>
                  <a:cubicBezTo>
                    <a:pt x="10" y="21"/>
                    <a:pt x="8" y="23"/>
                    <a:pt x="6" y="23"/>
                  </a:cubicBezTo>
                  <a:cubicBezTo>
                    <a:pt x="4" y="23"/>
                    <a:pt x="2" y="21"/>
                    <a:pt x="2" y="18"/>
                  </a:cubicBezTo>
                  <a:lnTo>
                    <a:pt x="2" y="0"/>
                  </a:lnTo>
                  <a:cubicBezTo>
                    <a:pt x="6" y="0"/>
                    <a:pt x="10" y="3"/>
                    <a:pt x="10" y="8"/>
                  </a:cubicBezTo>
                  <a:close/>
                </a:path>
              </a:pathLst>
            </a:custGeom>
            <a:solidFill>
              <a:srgbClr val="000000"/>
            </a:solidFill>
            <a:ln w="0" cap="rnd">
              <a:solidFill>
                <a:srgbClr val="000000"/>
              </a:solidFill>
              <a:round/>
              <a:headEnd/>
              <a:tailEnd/>
            </a:ln>
          </p:spPr>
          <p:txBody>
            <a:bodyPr/>
            <a:lstStyle/>
            <a:p>
              <a:endParaRPr lang="he-IL"/>
            </a:p>
          </p:txBody>
        </p:sp>
        <p:sp>
          <p:nvSpPr>
            <p:cNvPr id="18" name="Freeform 121"/>
            <p:cNvSpPr>
              <a:spLocks/>
            </p:cNvSpPr>
            <p:nvPr/>
          </p:nvSpPr>
          <p:spPr bwMode="auto">
            <a:xfrm flipV="1">
              <a:off x="4039" y="363"/>
              <a:ext cx="42" cy="51"/>
            </a:xfrm>
            <a:custGeom>
              <a:avLst/>
              <a:gdLst>
                <a:gd name="T0" fmla="*/ 28215 w 32"/>
                <a:gd name="T1" fmla="*/ 36619 h 38"/>
                <a:gd name="T2" fmla="*/ 16295 w 32"/>
                <a:gd name="T3" fmla="*/ 58838 h 38"/>
                <a:gd name="T4" fmla="*/ 9459 w 32"/>
                <a:gd name="T5" fmla="*/ 55500 h 38"/>
                <a:gd name="T6" fmla="*/ 13578 w 32"/>
                <a:gd name="T7" fmla="*/ 51197 h 38"/>
                <a:gd name="T8" fmla="*/ 14645 w 32"/>
                <a:gd name="T9" fmla="*/ 51197 h 38"/>
                <a:gd name="T10" fmla="*/ 15281 w 32"/>
                <a:gd name="T11" fmla="*/ 51197 h 38"/>
                <a:gd name="T12" fmla="*/ 20181 w 32"/>
                <a:gd name="T13" fmla="*/ 34738 h 38"/>
                <a:gd name="T14" fmla="*/ 11158 w 32"/>
                <a:gd name="T15" fmla="*/ 7502 h 38"/>
                <a:gd name="T16" fmla="*/ 9459 w 32"/>
                <a:gd name="T17" fmla="*/ 7502 h 38"/>
                <a:gd name="T18" fmla="*/ 7207 w 32"/>
                <a:gd name="T19" fmla="*/ 58838 h 38"/>
                <a:gd name="T20" fmla="*/ 0 w 32"/>
                <a:gd name="T21" fmla="*/ 49147 h 38"/>
                <a:gd name="T22" fmla="*/ 0 w 32"/>
                <a:gd name="T23" fmla="*/ 46622 h 38"/>
                <a:gd name="T24" fmla="*/ 3760 w 32"/>
                <a:gd name="T25" fmla="*/ 0 h 38"/>
                <a:gd name="T26" fmla="*/ 8501 w 32"/>
                <a:gd name="T27" fmla="*/ 0 h 38"/>
                <a:gd name="T28" fmla="*/ 28215 w 32"/>
                <a:gd name="T29" fmla="*/ 36619 h 38"/>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2"/>
                <a:gd name="T46" fmla="*/ 0 h 38"/>
                <a:gd name="T47" fmla="*/ 32 w 32"/>
                <a:gd name="T48" fmla="*/ 38 h 38"/>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2" h="38">
                  <a:moveTo>
                    <a:pt x="32" y="23"/>
                  </a:moveTo>
                  <a:cubicBezTo>
                    <a:pt x="32" y="32"/>
                    <a:pt x="26" y="38"/>
                    <a:pt x="18" y="38"/>
                  </a:cubicBezTo>
                  <a:cubicBezTo>
                    <a:pt x="17" y="38"/>
                    <a:pt x="13" y="38"/>
                    <a:pt x="11" y="36"/>
                  </a:cubicBezTo>
                  <a:cubicBezTo>
                    <a:pt x="12" y="34"/>
                    <a:pt x="13" y="33"/>
                    <a:pt x="15" y="33"/>
                  </a:cubicBezTo>
                  <a:cubicBezTo>
                    <a:pt x="15" y="33"/>
                    <a:pt x="16" y="33"/>
                    <a:pt x="16" y="33"/>
                  </a:cubicBezTo>
                  <a:cubicBezTo>
                    <a:pt x="16" y="33"/>
                    <a:pt x="17" y="33"/>
                    <a:pt x="17" y="33"/>
                  </a:cubicBezTo>
                  <a:cubicBezTo>
                    <a:pt x="20" y="33"/>
                    <a:pt x="23" y="29"/>
                    <a:pt x="23" y="22"/>
                  </a:cubicBezTo>
                  <a:cubicBezTo>
                    <a:pt x="23" y="13"/>
                    <a:pt x="18" y="5"/>
                    <a:pt x="12" y="5"/>
                  </a:cubicBezTo>
                  <a:cubicBezTo>
                    <a:pt x="12" y="5"/>
                    <a:pt x="11" y="5"/>
                    <a:pt x="11" y="5"/>
                  </a:cubicBezTo>
                  <a:lnTo>
                    <a:pt x="8" y="38"/>
                  </a:lnTo>
                  <a:cubicBezTo>
                    <a:pt x="3" y="38"/>
                    <a:pt x="0" y="34"/>
                    <a:pt x="0" y="31"/>
                  </a:cubicBezTo>
                  <a:cubicBezTo>
                    <a:pt x="0" y="30"/>
                    <a:pt x="0" y="30"/>
                    <a:pt x="0" y="30"/>
                  </a:cubicBezTo>
                  <a:lnTo>
                    <a:pt x="4" y="0"/>
                  </a:lnTo>
                  <a:cubicBezTo>
                    <a:pt x="6" y="0"/>
                    <a:pt x="8" y="0"/>
                    <a:pt x="9" y="0"/>
                  </a:cubicBezTo>
                  <a:cubicBezTo>
                    <a:pt x="25" y="0"/>
                    <a:pt x="32" y="11"/>
                    <a:pt x="32" y="23"/>
                  </a:cubicBezTo>
                  <a:close/>
                </a:path>
              </a:pathLst>
            </a:custGeom>
            <a:solidFill>
              <a:srgbClr val="000000"/>
            </a:solidFill>
            <a:ln w="0" cap="rnd">
              <a:solidFill>
                <a:srgbClr val="000000"/>
              </a:solidFill>
              <a:round/>
              <a:headEnd/>
              <a:tailEnd/>
            </a:ln>
          </p:spPr>
          <p:txBody>
            <a:bodyPr/>
            <a:lstStyle/>
            <a:p>
              <a:endParaRPr lang="he-IL"/>
            </a:p>
          </p:txBody>
        </p:sp>
        <p:sp>
          <p:nvSpPr>
            <p:cNvPr id="19" name="Freeform 122"/>
            <p:cNvSpPr>
              <a:spLocks/>
            </p:cNvSpPr>
            <p:nvPr/>
          </p:nvSpPr>
          <p:spPr bwMode="auto">
            <a:xfrm flipV="1">
              <a:off x="4089" y="348"/>
              <a:ext cx="36" cy="67"/>
            </a:xfrm>
            <a:custGeom>
              <a:avLst/>
              <a:gdLst>
                <a:gd name="T0" fmla="*/ 35639 w 27"/>
                <a:gd name="T1" fmla="*/ 42277 h 50"/>
                <a:gd name="T2" fmla="*/ 23967 w 27"/>
                <a:gd name="T3" fmla="*/ 56651 h 50"/>
                <a:gd name="T4" fmla="*/ 11627 w 27"/>
                <a:gd name="T5" fmla="*/ 56651 h 50"/>
                <a:gd name="T6" fmla="*/ 11627 w 27"/>
                <a:gd name="T7" fmla="*/ 75707 h 50"/>
                <a:gd name="T8" fmla="*/ 0 w 27"/>
                <a:gd name="T9" fmla="*/ 62185 h 50"/>
                <a:gd name="T10" fmla="*/ 0 w 27"/>
                <a:gd name="T11" fmla="*/ 49560 h 50"/>
                <a:gd name="T12" fmla="*/ 15035 w 27"/>
                <a:gd name="T13" fmla="*/ 49560 h 50"/>
                <a:gd name="T14" fmla="*/ 23967 w 27"/>
                <a:gd name="T15" fmla="*/ 39135 h 50"/>
                <a:gd name="T16" fmla="*/ 11627 w 27"/>
                <a:gd name="T17" fmla="*/ 9786 h 50"/>
                <a:gd name="T18" fmla="*/ 4905 w 27"/>
                <a:gd name="T19" fmla="*/ 0 h 50"/>
                <a:gd name="T20" fmla="*/ 35639 w 27"/>
                <a:gd name="T21" fmla="*/ 42277 h 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7"/>
                <a:gd name="T34" fmla="*/ 0 h 50"/>
                <a:gd name="T35" fmla="*/ 27 w 27"/>
                <a:gd name="T36" fmla="*/ 50 h 5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7" h="50">
                  <a:moveTo>
                    <a:pt x="27" y="28"/>
                  </a:moveTo>
                  <a:cubicBezTo>
                    <a:pt x="27" y="35"/>
                    <a:pt x="23" y="38"/>
                    <a:pt x="18" y="38"/>
                  </a:cubicBezTo>
                  <a:lnTo>
                    <a:pt x="9" y="38"/>
                  </a:lnTo>
                  <a:lnTo>
                    <a:pt x="9" y="50"/>
                  </a:lnTo>
                  <a:cubicBezTo>
                    <a:pt x="5" y="50"/>
                    <a:pt x="0" y="46"/>
                    <a:pt x="0" y="41"/>
                  </a:cubicBezTo>
                  <a:lnTo>
                    <a:pt x="0" y="33"/>
                  </a:lnTo>
                  <a:lnTo>
                    <a:pt x="11" y="33"/>
                  </a:lnTo>
                  <a:cubicBezTo>
                    <a:pt x="14" y="33"/>
                    <a:pt x="18" y="33"/>
                    <a:pt x="18" y="26"/>
                  </a:cubicBezTo>
                  <a:cubicBezTo>
                    <a:pt x="18" y="17"/>
                    <a:pt x="13" y="10"/>
                    <a:pt x="9" y="7"/>
                  </a:cubicBezTo>
                  <a:cubicBezTo>
                    <a:pt x="6" y="6"/>
                    <a:pt x="4" y="4"/>
                    <a:pt x="4" y="0"/>
                  </a:cubicBezTo>
                  <a:cubicBezTo>
                    <a:pt x="13" y="1"/>
                    <a:pt x="27" y="11"/>
                    <a:pt x="27" y="28"/>
                  </a:cubicBezTo>
                  <a:close/>
                </a:path>
              </a:pathLst>
            </a:custGeom>
            <a:solidFill>
              <a:srgbClr val="000000"/>
            </a:solidFill>
            <a:ln w="0" cap="rnd">
              <a:solidFill>
                <a:srgbClr val="000000"/>
              </a:solidFill>
              <a:round/>
              <a:headEnd/>
              <a:tailEnd/>
            </a:ln>
          </p:spPr>
          <p:txBody>
            <a:bodyPr/>
            <a:lstStyle/>
            <a:p>
              <a:endParaRPr lang="he-IL"/>
            </a:p>
          </p:txBody>
        </p:sp>
        <p:sp>
          <p:nvSpPr>
            <p:cNvPr id="20" name="Freeform 123"/>
            <p:cNvSpPr>
              <a:spLocks/>
            </p:cNvSpPr>
            <p:nvPr/>
          </p:nvSpPr>
          <p:spPr bwMode="auto">
            <a:xfrm flipV="1">
              <a:off x="4134" y="363"/>
              <a:ext cx="12" cy="52"/>
            </a:xfrm>
            <a:custGeom>
              <a:avLst/>
              <a:gdLst>
                <a:gd name="T0" fmla="*/ 11627 w 9"/>
                <a:gd name="T1" fmla="*/ 11276 h 39"/>
                <a:gd name="T2" fmla="*/ 11627 w 9"/>
                <a:gd name="T3" fmla="*/ 45179 h 39"/>
                <a:gd name="T4" fmla="*/ 6540 w 9"/>
                <a:gd name="T5" fmla="*/ 51785 h 39"/>
                <a:gd name="T6" fmla="*/ 0 w 9"/>
                <a:gd name="T7" fmla="*/ 45179 h 39"/>
                <a:gd name="T8" fmla="*/ 0 w 9"/>
                <a:gd name="T9" fmla="*/ 0 h 39"/>
                <a:gd name="T10" fmla="*/ 11627 w 9"/>
                <a:gd name="T11" fmla="*/ 11276 h 39"/>
                <a:gd name="T12" fmla="*/ 0 60000 65536"/>
                <a:gd name="T13" fmla="*/ 0 60000 65536"/>
                <a:gd name="T14" fmla="*/ 0 60000 65536"/>
                <a:gd name="T15" fmla="*/ 0 60000 65536"/>
                <a:gd name="T16" fmla="*/ 0 60000 65536"/>
                <a:gd name="T17" fmla="*/ 0 60000 65536"/>
                <a:gd name="T18" fmla="*/ 0 w 9"/>
                <a:gd name="T19" fmla="*/ 0 h 39"/>
                <a:gd name="T20" fmla="*/ 9 w 9"/>
                <a:gd name="T21" fmla="*/ 39 h 39"/>
              </a:gdLst>
              <a:ahLst/>
              <a:cxnLst>
                <a:cxn ang="T12">
                  <a:pos x="T0" y="T1"/>
                </a:cxn>
                <a:cxn ang="T13">
                  <a:pos x="T2" y="T3"/>
                </a:cxn>
                <a:cxn ang="T14">
                  <a:pos x="T4" y="T5"/>
                </a:cxn>
                <a:cxn ang="T15">
                  <a:pos x="T6" y="T7"/>
                </a:cxn>
                <a:cxn ang="T16">
                  <a:pos x="T8" y="T9"/>
                </a:cxn>
                <a:cxn ang="T17">
                  <a:pos x="T10" y="T11"/>
                </a:cxn>
              </a:cxnLst>
              <a:rect l="T18" t="T19" r="T20" b="T21"/>
              <a:pathLst>
                <a:path w="9" h="39">
                  <a:moveTo>
                    <a:pt x="9" y="8"/>
                  </a:moveTo>
                  <a:lnTo>
                    <a:pt x="9" y="34"/>
                  </a:lnTo>
                  <a:cubicBezTo>
                    <a:pt x="9" y="37"/>
                    <a:pt x="7" y="39"/>
                    <a:pt x="5" y="39"/>
                  </a:cubicBezTo>
                  <a:cubicBezTo>
                    <a:pt x="2" y="39"/>
                    <a:pt x="0" y="37"/>
                    <a:pt x="0" y="34"/>
                  </a:cubicBezTo>
                  <a:lnTo>
                    <a:pt x="0" y="0"/>
                  </a:lnTo>
                  <a:cubicBezTo>
                    <a:pt x="6" y="0"/>
                    <a:pt x="9" y="5"/>
                    <a:pt x="9" y="8"/>
                  </a:cubicBezTo>
                  <a:close/>
                </a:path>
              </a:pathLst>
            </a:custGeom>
            <a:solidFill>
              <a:srgbClr val="000000"/>
            </a:solidFill>
            <a:ln w="0" cap="rnd">
              <a:solidFill>
                <a:srgbClr val="000000"/>
              </a:solidFill>
              <a:round/>
              <a:headEnd/>
              <a:tailEnd/>
            </a:ln>
          </p:spPr>
          <p:txBody>
            <a:bodyPr/>
            <a:lstStyle/>
            <a:p>
              <a:endParaRPr lang="he-IL"/>
            </a:p>
          </p:txBody>
        </p:sp>
        <p:sp>
          <p:nvSpPr>
            <p:cNvPr id="21" name="Freeform 124"/>
            <p:cNvSpPr>
              <a:spLocks/>
            </p:cNvSpPr>
            <p:nvPr/>
          </p:nvSpPr>
          <p:spPr bwMode="auto">
            <a:xfrm flipV="1">
              <a:off x="4154" y="364"/>
              <a:ext cx="46" cy="66"/>
            </a:xfrm>
            <a:custGeom>
              <a:avLst/>
              <a:gdLst>
                <a:gd name="T0" fmla="*/ 64729 w 34"/>
                <a:gd name="T1" fmla="*/ 59488 h 49"/>
                <a:gd name="T2" fmla="*/ 36761 w 34"/>
                <a:gd name="T3" fmla="*/ 84254 h 49"/>
                <a:gd name="T4" fmla="*/ 0 w 34"/>
                <a:gd name="T5" fmla="*/ 84254 h 49"/>
                <a:gd name="T6" fmla="*/ 9352 w 34"/>
                <a:gd name="T7" fmla="*/ 74395 h 49"/>
                <a:gd name="T8" fmla="*/ 15590 w 34"/>
                <a:gd name="T9" fmla="*/ 74395 h 49"/>
                <a:gd name="T10" fmla="*/ 5109 w 34"/>
                <a:gd name="T11" fmla="*/ 55233 h 49"/>
                <a:gd name="T12" fmla="*/ 5109 w 34"/>
                <a:gd name="T13" fmla="*/ 0 h 49"/>
                <a:gd name="T14" fmla="*/ 21092 w 34"/>
                <a:gd name="T15" fmla="*/ 13977 h 49"/>
                <a:gd name="T16" fmla="*/ 21092 w 34"/>
                <a:gd name="T17" fmla="*/ 58799 h 49"/>
                <a:gd name="T18" fmla="*/ 32534 w 34"/>
                <a:gd name="T19" fmla="*/ 74395 h 49"/>
                <a:gd name="T20" fmla="*/ 47843 w 34"/>
                <a:gd name="T21" fmla="*/ 58799 h 49"/>
                <a:gd name="T22" fmla="*/ 32916 w 34"/>
                <a:gd name="T23" fmla="*/ 32789 h 49"/>
                <a:gd name="T24" fmla="*/ 27171 w 34"/>
                <a:gd name="T25" fmla="*/ 22304 h 49"/>
                <a:gd name="T26" fmla="*/ 27171 w 34"/>
                <a:gd name="T27" fmla="*/ 22304 h 49"/>
                <a:gd name="T28" fmla="*/ 64729 w 34"/>
                <a:gd name="T29" fmla="*/ 59488 h 4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4"/>
                <a:gd name="T46" fmla="*/ 0 h 49"/>
                <a:gd name="T47" fmla="*/ 34 w 34"/>
                <a:gd name="T48" fmla="*/ 49 h 4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4" h="49">
                  <a:moveTo>
                    <a:pt x="34" y="35"/>
                  </a:moveTo>
                  <a:cubicBezTo>
                    <a:pt x="34" y="43"/>
                    <a:pt x="28" y="49"/>
                    <a:pt x="19" y="49"/>
                  </a:cubicBezTo>
                  <a:lnTo>
                    <a:pt x="0" y="49"/>
                  </a:lnTo>
                  <a:cubicBezTo>
                    <a:pt x="0" y="47"/>
                    <a:pt x="2" y="44"/>
                    <a:pt x="5" y="44"/>
                  </a:cubicBezTo>
                  <a:lnTo>
                    <a:pt x="8" y="44"/>
                  </a:lnTo>
                  <a:cubicBezTo>
                    <a:pt x="5" y="43"/>
                    <a:pt x="3" y="39"/>
                    <a:pt x="3" y="33"/>
                  </a:cubicBezTo>
                  <a:lnTo>
                    <a:pt x="3" y="0"/>
                  </a:lnTo>
                  <a:cubicBezTo>
                    <a:pt x="8" y="0"/>
                    <a:pt x="11" y="4"/>
                    <a:pt x="11" y="8"/>
                  </a:cubicBezTo>
                  <a:lnTo>
                    <a:pt x="11" y="34"/>
                  </a:lnTo>
                  <a:cubicBezTo>
                    <a:pt x="11" y="42"/>
                    <a:pt x="14" y="44"/>
                    <a:pt x="17" y="44"/>
                  </a:cubicBezTo>
                  <a:cubicBezTo>
                    <a:pt x="21" y="44"/>
                    <a:pt x="25" y="41"/>
                    <a:pt x="25" y="34"/>
                  </a:cubicBezTo>
                  <a:cubicBezTo>
                    <a:pt x="25" y="25"/>
                    <a:pt x="21" y="21"/>
                    <a:pt x="18" y="19"/>
                  </a:cubicBezTo>
                  <a:cubicBezTo>
                    <a:pt x="15" y="18"/>
                    <a:pt x="14" y="16"/>
                    <a:pt x="14" y="13"/>
                  </a:cubicBezTo>
                  <a:cubicBezTo>
                    <a:pt x="14" y="13"/>
                    <a:pt x="14" y="13"/>
                    <a:pt x="14" y="13"/>
                  </a:cubicBezTo>
                  <a:cubicBezTo>
                    <a:pt x="23" y="14"/>
                    <a:pt x="34" y="22"/>
                    <a:pt x="34" y="35"/>
                  </a:cubicBezTo>
                  <a:close/>
                </a:path>
              </a:pathLst>
            </a:custGeom>
            <a:solidFill>
              <a:srgbClr val="000000"/>
            </a:solidFill>
            <a:ln w="0" cap="rnd">
              <a:solidFill>
                <a:srgbClr val="000000"/>
              </a:solidFill>
              <a:round/>
              <a:headEnd/>
              <a:tailEnd/>
            </a:ln>
          </p:spPr>
          <p:txBody>
            <a:bodyPr/>
            <a:lstStyle/>
            <a:p>
              <a:endParaRPr lang="he-IL"/>
            </a:p>
          </p:txBody>
        </p:sp>
        <p:sp>
          <p:nvSpPr>
            <p:cNvPr id="22" name="Freeform 125"/>
            <p:cNvSpPr>
              <a:spLocks/>
            </p:cNvSpPr>
            <p:nvPr/>
          </p:nvSpPr>
          <p:spPr bwMode="auto">
            <a:xfrm flipV="1">
              <a:off x="4209" y="363"/>
              <a:ext cx="41" cy="51"/>
            </a:xfrm>
            <a:custGeom>
              <a:avLst/>
              <a:gdLst>
                <a:gd name="T0" fmla="*/ 33320 w 31"/>
                <a:gd name="T1" fmla="*/ 30812 h 38"/>
                <a:gd name="T2" fmla="*/ 15995 w 31"/>
                <a:gd name="T3" fmla="*/ 58838 h 38"/>
                <a:gd name="T4" fmla="*/ 0 w 31"/>
                <a:gd name="T5" fmla="*/ 36619 h 38"/>
                <a:gd name="T6" fmla="*/ 9144 w 31"/>
                <a:gd name="T7" fmla="*/ 18135 h 38"/>
                <a:gd name="T8" fmla="*/ 10015 w 31"/>
                <a:gd name="T9" fmla="*/ 18135 h 38"/>
                <a:gd name="T10" fmla="*/ 13349 w 31"/>
                <a:gd name="T11" fmla="*/ 22958 h 38"/>
                <a:gd name="T12" fmla="*/ 9144 w 31"/>
                <a:gd name="T13" fmla="*/ 37800 h 38"/>
                <a:gd name="T14" fmla="*/ 15995 w 31"/>
                <a:gd name="T15" fmla="*/ 51197 h 38"/>
                <a:gd name="T16" fmla="*/ 23350 w 31"/>
                <a:gd name="T17" fmla="*/ 30812 h 38"/>
                <a:gd name="T18" fmla="*/ 13246 w 31"/>
                <a:gd name="T19" fmla="*/ 7502 h 38"/>
                <a:gd name="T20" fmla="*/ 7572 w 31"/>
                <a:gd name="T21" fmla="*/ 9497 h 38"/>
                <a:gd name="T22" fmla="*/ 6914 w 31"/>
                <a:gd name="T23" fmla="*/ 9497 h 38"/>
                <a:gd name="T24" fmla="*/ 2475 w 31"/>
                <a:gd name="T25" fmla="*/ 4165 h 38"/>
                <a:gd name="T26" fmla="*/ 13349 w 31"/>
                <a:gd name="T27" fmla="*/ 0 h 38"/>
                <a:gd name="T28" fmla="*/ 33320 w 31"/>
                <a:gd name="T29" fmla="*/ 30812 h 38"/>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1"/>
                <a:gd name="T46" fmla="*/ 0 h 38"/>
                <a:gd name="T47" fmla="*/ 31 w 31"/>
                <a:gd name="T48" fmla="*/ 38 h 38"/>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1" h="38">
                  <a:moveTo>
                    <a:pt x="31" y="20"/>
                  </a:moveTo>
                  <a:cubicBezTo>
                    <a:pt x="31" y="31"/>
                    <a:pt x="26" y="38"/>
                    <a:pt x="15" y="38"/>
                  </a:cubicBezTo>
                  <a:cubicBezTo>
                    <a:pt x="5" y="38"/>
                    <a:pt x="0" y="32"/>
                    <a:pt x="0" y="23"/>
                  </a:cubicBezTo>
                  <a:cubicBezTo>
                    <a:pt x="0" y="18"/>
                    <a:pt x="4" y="13"/>
                    <a:pt x="8" y="12"/>
                  </a:cubicBezTo>
                  <a:cubicBezTo>
                    <a:pt x="8" y="12"/>
                    <a:pt x="8" y="12"/>
                    <a:pt x="9" y="12"/>
                  </a:cubicBezTo>
                  <a:cubicBezTo>
                    <a:pt x="10" y="12"/>
                    <a:pt x="12" y="13"/>
                    <a:pt x="13" y="15"/>
                  </a:cubicBezTo>
                  <a:cubicBezTo>
                    <a:pt x="10" y="16"/>
                    <a:pt x="8" y="19"/>
                    <a:pt x="8" y="24"/>
                  </a:cubicBezTo>
                  <a:cubicBezTo>
                    <a:pt x="8" y="31"/>
                    <a:pt x="11" y="33"/>
                    <a:pt x="15" y="33"/>
                  </a:cubicBezTo>
                  <a:cubicBezTo>
                    <a:pt x="18" y="33"/>
                    <a:pt x="22" y="29"/>
                    <a:pt x="22" y="20"/>
                  </a:cubicBezTo>
                  <a:cubicBezTo>
                    <a:pt x="22" y="11"/>
                    <a:pt x="18" y="5"/>
                    <a:pt x="12" y="5"/>
                  </a:cubicBezTo>
                  <a:cubicBezTo>
                    <a:pt x="10" y="5"/>
                    <a:pt x="9" y="5"/>
                    <a:pt x="7" y="6"/>
                  </a:cubicBezTo>
                  <a:cubicBezTo>
                    <a:pt x="7" y="6"/>
                    <a:pt x="7" y="6"/>
                    <a:pt x="6" y="6"/>
                  </a:cubicBezTo>
                  <a:cubicBezTo>
                    <a:pt x="5" y="6"/>
                    <a:pt x="3" y="5"/>
                    <a:pt x="2" y="3"/>
                  </a:cubicBezTo>
                  <a:cubicBezTo>
                    <a:pt x="4" y="1"/>
                    <a:pt x="8" y="0"/>
                    <a:pt x="13" y="0"/>
                  </a:cubicBezTo>
                  <a:cubicBezTo>
                    <a:pt x="23" y="0"/>
                    <a:pt x="31" y="7"/>
                    <a:pt x="31" y="20"/>
                  </a:cubicBezTo>
                  <a:close/>
                </a:path>
              </a:pathLst>
            </a:custGeom>
            <a:solidFill>
              <a:srgbClr val="000000"/>
            </a:solidFill>
            <a:ln w="0" cap="rnd">
              <a:solidFill>
                <a:srgbClr val="000000"/>
              </a:solidFill>
              <a:round/>
              <a:headEnd/>
              <a:tailEnd/>
            </a:ln>
          </p:spPr>
          <p:txBody>
            <a:bodyPr/>
            <a:lstStyle/>
            <a:p>
              <a:endParaRPr lang="he-IL"/>
            </a:p>
          </p:txBody>
        </p:sp>
        <p:sp>
          <p:nvSpPr>
            <p:cNvPr id="23" name="Freeform 126"/>
            <p:cNvSpPr>
              <a:spLocks noEditPoints="1"/>
            </p:cNvSpPr>
            <p:nvPr/>
          </p:nvSpPr>
          <p:spPr bwMode="auto">
            <a:xfrm flipV="1">
              <a:off x="4259" y="363"/>
              <a:ext cx="39" cy="52"/>
            </a:xfrm>
            <a:custGeom>
              <a:avLst/>
              <a:gdLst>
                <a:gd name="T0" fmla="*/ 46906 w 29"/>
                <a:gd name="T1" fmla="*/ 11276 h 39"/>
                <a:gd name="T2" fmla="*/ 46906 w 29"/>
                <a:gd name="T3" fmla="*/ 29129 h 39"/>
                <a:gd name="T4" fmla="*/ 17974 w 29"/>
                <a:gd name="T5" fmla="*/ 51785 h 39"/>
                <a:gd name="T6" fmla="*/ 0 w 29"/>
                <a:gd name="T7" fmla="*/ 48997 h 39"/>
                <a:gd name="T8" fmla="*/ 6212 w 29"/>
                <a:gd name="T9" fmla="*/ 44231 h 39"/>
                <a:gd name="T10" fmla="*/ 6212 w 29"/>
                <a:gd name="T11" fmla="*/ 44231 h 39"/>
                <a:gd name="T12" fmla="*/ 15109 w 29"/>
                <a:gd name="T13" fmla="*/ 45179 h 39"/>
                <a:gd name="T14" fmla="*/ 34810 w 29"/>
                <a:gd name="T15" fmla="*/ 27561 h 39"/>
                <a:gd name="T16" fmla="*/ 34810 w 29"/>
                <a:gd name="T17" fmla="*/ 0 h 39"/>
                <a:gd name="T18" fmla="*/ 46906 w 29"/>
                <a:gd name="T19" fmla="*/ 11276 h 39"/>
                <a:gd name="T20" fmla="*/ 15109 w 29"/>
                <a:gd name="T21" fmla="*/ 11276 h 39"/>
                <a:gd name="T22" fmla="*/ 15109 w 29"/>
                <a:gd name="T23" fmla="*/ 23967 h 39"/>
                <a:gd name="T24" fmla="*/ 8354 w 29"/>
                <a:gd name="T25" fmla="*/ 30476 h 39"/>
                <a:gd name="T26" fmla="*/ 1 w 29"/>
                <a:gd name="T27" fmla="*/ 23967 h 39"/>
                <a:gd name="T28" fmla="*/ 1 w 29"/>
                <a:gd name="T29" fmla="*/ 0 h 39"/>
                <a:gd name="T30" fmla="*/ 15109 w 29"/>
                <a:gd name="T31" fmla="*/ 11276 h 39"/>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29"/>
                <a:gd name="T49" fmla="*/ 0 h 39"/>
                <a:gd name="T50" fmla="*/ 29 w 29"/>
                <a:gd name="T51" fmla="*/ 39 h 39"/>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29" h="39">
                  <a:moveTo>
                    <a:pt x="29" y="8"/>
                  </a:moveTo>
                  <a:lnTo>
                    <a:pt x="29" y="22"/>
                  </a:lnTo>
                  <a:cubicBezTo>
                    <a:pt x="29" y="32"/>
                    <a:pt x="21" y="39"/>
                    <a:pt x="11" y="39"/>
                  </a:cubicBezTo>
                  <a:cubicBezTo>
                    <a:pt x="6" y="39"/>
                    <a:pt x="2" y="38"/>
                    <a:pt x="0" y="37"/>
                  </a:cubicBezTo>
                  <a:cubicBezTo>
                    <a:pt x="0" y="35"/>
                    <a:pt x="2" y="33"/>
                    <a:pt x="4" y="33"/>
                  </a:cubicBezTo>
                  <a:cubicBezTo>
                    <a:pt x="4" y="33"/>
                    <a:pt x="4" y="33"/>
                    <a:pt x="4" y="33"/>
                  </a:cubicBezTo>
                  <a:cubicBezTo>
                    <a:pt x="6" y="34"/>
                    <a:pt x="7" y="34"/>
                    <a:pt x="9" y="34"/>
                  </a:cubicBezTo>
                  <a:cubicBezTo>
                    <a:pt x="17" y="34"/>
                    <a:pt x="21" y="30"/>
                    <a:pt x="21" y="21"/>
                  </a:cubicBezTo>
                  <a:lnTo>
                    <a:pt x="21" y="0"/>
                  </a:lnTo>
                  <a:cubicBezTo>
                    <a:pt x="25" y="0"/>
                    <a:pt x="29" y="3"/>
                    <a:pt x="29" y="8"/>
                  </a:cubicBezTo>
                  <a:close/>
                  <a:moveTo>
                    <a:pt x="9" y="8"/>
                  </a:moveTo>
                  <a:lnTo>
                    <a:pt x="9" y="18"/>
                  </a:lnTo>
                  <a:cubicBezTo>
                    <a:pt x="9" y="21"/>
                    <a:pt x="7" y="23"/>
                    <a:pt x="5" y="23"/>
                  </a:cubicBezTo>
                  <a:cubicBezTo>
                    <a:pt x="3" y="23"/>
                    <a:pt x="1" y="21"/>
                    <a:pt x="1" y="18"/>
                  </a:cubicBezTo>
                  <a:lnTo>
                    <a:pt x="1" y="0"/>
                  </a:lnTo>
                  <a:cubicBezTo>
                    <a:pt x="5" y="0"/>
                    <a:pt x="9" y="3"/>
                    <a:pt x="9" y="8"/>
                  </a:cubicBezTo>
                  <a:close/>
                </a:path>
              </a:pathLst>
            </a:custGeom>
            <a:solidFill>
              <a:srgbClr val="000000"/>
            </a:solidFill>
            <a:ln w="0" cap="rnd">
              <a:solidFill>
                <a:srgbClr val="000000"/>
              </a:solidFill>
              <a:round/>
              <a:headEnd/>
              <a:tailEnd/>
            </a:ln>
          </p:spPr>
          <p:txBody>
            <a:bodyPr/>
            <a:lstStyle/>
            <a:p>
              <a:endParaRPr lang="he-IL"/>
            </a:p>
          </p:txBody>
        </p:sp>
        <p:sp>
          <p:nvSpPr>
            <p:cNvPr id="24" name="Freeform 127"/>
            <p:cNvSpPr>
              <a:spLocks/>
            </p:cNvSpPr>
            <p:nvPr/>
          </p:nvSpPr>
          <p:spPr bwMode="auto">
            <a:xfrm flipV="1">
              <a:off x="3764" y="675"/>
              <a:ext cx="38" cy="41"/>
            </a:xfrm>
            <a:custGeom>
              <a:avLst/>
              <a:gdLst>
                <a:gd name="T0" fmla="*/ 25097 w 29"/>
                <a:gd name="T1" fmla="*/ 6914 h 31"/>
                <a:gd name="T2" fmla="*/ 25097 w 29"/>
                <a:gd name="T3" fmla="*/ 19881 h 31"/>
                <a:gd name="T4" fmla="*/ 12076 w 29"/>
                <a:gd name="T5" fmla="*/ 33320 h 31"/>
                <a:gd name="T6" fmla="*/ 2792 w 29"/>
                <a:gd name="T7" fmla="*/ 30882 h 31"/>
                <a:gd name="T8" fmla="*/ 4793 w 29"/>
                <a:gd name="T9" fmla="*/ 29402 h 31"/>
                <a:gd name="T10" fmla="*/ 4793 w 29"/>
                <a:gd name="T11" fmla="*/ 29402 h 31"/>
                <a:gd name="T12" fmla="*/ 4793 w 29"/>
                <a:gd name="T13" fmla="*/ 5725 h 31"/>
                <a:gd name="T14" fmla="*/ 2792 w 29"/>
                <a:gd name="T15" fmla="*/ 2475 h 31"/>
                <a:gd name="T16" fmla="*/ 2131 w 29"/>
                <a:gd name="T17" fmla="*/ 2475 h 31"/>
                <a:gd name="T18" fmla="*/ 2131 w 29"/>
                <a:gd name="T19" fmla="*/ 3273 h 31"/>
                <a:gd name="T20" fmla="*/ 0 w 29"/>
                <a:gd name="T21" fmla="*/ 1 h 31"/>
                <a:gd name="T22" fmla="*/ 2792 w 29"/>
                <a:gd name="T23" fmla="*/ 0 h 31"/>
                <a:gd name="T24" fmla="*/ 8229 w 29"/>
                <a:gd name="T25" fmla="*/ 6914 h 31"/>
                <a:gd name="T26" fmla="*/ 8229 w 29"/>
                <a:gd name="T27" fmla="*/ 30644 h 31"/>
                <a:gd name="T28" fmla="*/ 11155 w 29"/>
                <a:gd name="T29" fmla="*/ 30882 h 31"/>
                <a:gd name="T30" fmla="*/ 20735 w 29"/>
                <a:gd name="T31" fmla="*/ 19881 h 31"/>
                <a:gd name="T32" fmla="*/ 20735 w 29"/>
                <a:gd name="T33" fmla="*/ 0 h 31"/>
                <a:gd name="T34" fmla="*/ 25097 w 29"/>
                <a:gd name="T35" fmla="*/ 6914 h 3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9"/>
                <a:gd name="T55" fmla="*/ 0 h 31"/>
                <a:gd name="T56" fmla="*/ 29 w 29"/>
                <a:gd name="T57" fmla="*/ 31 h 31"/>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9" h="31">
                  <a:moveTo>
                    <a:pt x="29" y="6"/>
                  </a:moveTo>
                  <a:lnTo>
                    <a:pt x="29" y="18"/>
                  </a:lnTo>
                  <a:cubicBezTo>
                    <a:pt x="29" y="26"/>
                    <a:pt x="22" y="31"/>
                    <a:pt x="14" y="31"/>
                  </a:cubicBezTo>
                  <a:cubicBezTo>
                    <a:pt x="10" y="31"/>
                    <a:pt x="6" y="30"/>
                    <a:pt x="3" y="29"/>
                  </a:cubicBezTo>
                  <a:cubicBezTo>
                    <a:pt x="3" y="28"/>
                    <a:pt x="4" y="27"/>
                    <a:pt x="5" y="27"/>
                  </a:cubicBezTo>
                  <a:cubicBezTo>
                    <a:pt x="5" y="27"/>
                    <a:pt x="5" y="27"/>
                    <a:pt x="5" y="27"/>
                  </a:cubicBezTo>
                  <a:lnTo>
                    <a:pt x="5" y="5"/>
                  </a:lnTo>
                  <a:cubicBezTo>
                    <a:pt x="5" y="3"/>
                    <a:pt x="4" y="2"/>
                    <a:pt x="3" y="2"/>
                  </a:cubicBezTo>
                  <a:cubicBezTo>
                    <a:pt x="3" y="2"/>
                    <a:pt x="3" y="2"/>
                    <a:pt x="2" y="2"/>
                  </a:cubicBezTo>
                  <a:cubicBezTo>
                    <a:pt x="2" y="3"/>
                    <a:pt x="2" y="3"/>
                    <a:pt x="2" y="3"/>
                  </a:cubicBezTo>
                  <a:cubicBezTo>
                    <a:pt x="1" y="3"/>
                    <a:pt x="0" y="2"/>
                    <a:pt x="0" y="1"/>
                  </a:cubicBezTo>
                  <a:cubicBezTo>
                    <a:pt x="1" y="1"/>
                    <a:pt x="2" y="0"/>
                    <a:pt x="3" y="0"/>
                  </a:cubicBezTo>
                  <a:cubicBezTo>
                    <a:pt x="8" y="0"/>
                    <a:pt x="9" y="2"/>
                    <a:pt x="9" y="6"/>
                  </a:cubicBezTo>
                  <a:lnTo>
                    <a:pt x="9" y="28"/>
                  </a:lnTo>
                  <a:cubicBezTo>
                    <a:pt x="10" y="29"/>
                    <a:pt x="12" y="29"/>
                    <a:pt x="13" y="29"/>
                  </a:cubicBezTo>
                  <a:cubicBezTo>
                    <a:pt x="19" y="29"/>
                    <a:pt x="24" y="25"/>
                    <a:pt x="24" y="18"/>
                  </a:cubicBezTo>
                  <a:lnTo>
                    <a:pt x="24" y="0"/>
                  </a:lnTo>
                  <a:cubicBezTo>
                    <a:pt x="28" y="0"/>
                    <a:pt x="29" y="2"/>
                    <a:pt x="29" y="6"/>
                  </a:cubicBezTo>
                  <a:close/>
                </a:path>
              </a:pathLst>
            </a:custGeom>
            <a:solidFill>
              <a:srgbClr val="000000"/>
            </a:solidFill>
            <a:ln w="0" cap="rnd">
              <a:solidFill>
                <a:srgbClr val="000000"/>
              </a:solidFill>
              <a:round/>
              <a:headEnd/>
              <a:tailEnd/>
            </a:ln>
          </p:spPr>
          <p:txBody>
            <a:bodyPr/>
            <a:lstStyle/>
            <a:p>
              <a:endParaRPr lang="he-IL"/>
            </a:p>
          </p:txBody>
        </p:sp>
        <p:sp>
          <p:nvSpPr>
            <p:cNvPr id="25" name="Freeform 128"/>
            <p:cNvSpPr>
              <a:spLocks/>
            </p:cNvSpPr>
            <p:nvPr/>
          </p:nvSpPr>
          <p:spPr bwMode="auto">
            <a:xfrm flipV="1">
              <a:off x="3810" y="675"/>
              <a:ext cx="29" cy="41"/>
            </a:xfrm>
            <a:custGeom>
              <a:avLst/>
              <a:gdLst>
                <a:gd name="T0" fmla="*/ 21975 w 22"/>
                <a:gd name="T1" fmla="*/ 5725 h 31"/>
                <a:gd name="T2" fmla="*/ 21975 w 22"/>
                <a:gd name="T3" fmla="*/ 19881 h 31"/>
                <a:gd name="T4" fmla="*/ 8559 w 22"/>
                <a:gd name="T5" fmla="*/ 33320 h 31"/>
                <a:gd name="T6" fmla="*/ 0 w 22"/>
                <a:gd name="T7" fmla="*/ 30882 h 31"/>
                <a:gd name="T8" fmla="*/ 2353 w 22"/>
                <a:gd name="T9" fmla="*/ 30644 h 31"/>
                <a:gd name="T10" fmla="*/ 3102 w 22"/>
                <a:gd name="T11" fmla="*/ 30644 h 31"/>
                <a:gd name="T12" fmla="*/ 7105 w 22"/>
                <a:gd name="T13" fmla="*/ 30882 h 31"/>
                <a:gd name="T14" fmla="*/ 16671 w 22"/>
                <a:gd name="T15" fmla="*/ 17655 h 31"/>
                <a:gd name="T16" fmla="*/ 16671 w 22"/>
                <a:gd name="T17" fmla="*/ 0 h 31"/>
                <a:gd name="T18" fmla="*/ 21975 w 22"/>
                <a:gd name="T19" fmla="*/ 5725 h 3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22"/>
                <a:gd name="T31" fmla="*/ 0 h 31"/>
                <a:gd name="T32" fmla="*/ 22 w 22"/>
                <a:gd name="T33" fmla="*/ 31 h 31"/>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22" h="31">
                  <a:moveTo>
                    <a:pt x="22" y="5"/>
                  </a:moveTo>
                  <a:lnTo>
                    <a:pt x="22" y="18"/>
                  </a:lnTo>
                  <a:cubicBezTo>
                    <a:pt x="22" y="27"/>
                    <a:pt x="16" y="31"/>
                    <a:pt x="8" y="31"/>
                  </a:cubicBezTo>
                  <a:cubicBezTo>
                    <a:pt x="5" y="31"/>
                    <a:pt x="1" y="30"/>
                    <a:pt x="0" y="29"/>
                  </a:cubicBezTo>
                  <a:cubicBezTo>
                    <a:pt x="0" y="28"/>
                    <a:pt x="1" y="28"/>
                    <a:pt x="2" y="28"/>
                  </a:cubicBezTo>
                  <a:cubicBezTo>
                    <a:pt x="2" y="28"/>
                    <a:pt x="3" y="28"/>
                    <a:pt x="3" y="28"/>
                  </a:cubicBezTo>
                  <a:cubicBezTo>
                    <a:pt x="4" y="28"/>
                    <a:pt x="5" y="29"/>
                    <a:pt x="7" y="29"/>
                  </a:cubicBezTo>
                  <a:cubicBezTo>
                    <a:pt x="14" y="29"/>
                    <a:pt x="17" y="24"/>
                    <a:pt x="17" y="17"/>
                  </a:cubicBezTo>
                  <a:lnTo>
                    <a:pt x="17" y="0"/>
                  </a:lnTo>
                  <a:cubicBezTo>
                    <a:pt x="19" y="0"/>
                    <a:pt x="22" y="1"/>
                    <a:pt x="22" y="5"/>
                  </a:cubicBezTo>
                  <a:close/>
                </a:path>
              </a:pathLst>
            </a:custGeom>
            <a:solidFill>
              <a:srgbClr val="000000"/>
            </a:solidFill>
            <a:ln w="0" cap="rnd">
              <a:solidFill>
                <a:srgbClr val="000000"/>
              </a:solidFill>
              <a:round/>
              <a:headEnd/>
              <a:tailEnd/>
            </a:ln>
          </p:spPr>
          <p:txBody>
            <a:bodyPr/>
            <a:lstStyle/>
            <a:p>
              <a:endParaRPr lang="he-IL"/>
            </a:p>
          </p:txBody>
        </p:sp>
        <p:sp>
          <p:nvSpPr>
            <p:cNvPr id="26" name="Freeform 129"/>
            <p:cNvSpPr>
              <a:spLocks/>
            </p:cNvSpPr>
            <p:nvPr/>
          </p:nvSpPr>
          <p:spPr bwMode="auto">
            <a:xfrm flipV="1">
              <a:off x="3850" y="675"/>
              <a:ext cx="5" cy="41"/>
            </a:xfrm>
            <a:custGeom>
              <a:avLst/>
              <a:gdLst>
                <a:gd name="T0" fmla="*/ 890 w 4"/>
                <a:gd name="T1" fmla="*/ 5725 h 31"/>
                <a:gd name="T2" fmla="*/ 890 w 4"/>
                <a:gd name="T3" fmla="*/ 30644 h 31"/>
                <a:gd name="T4" fmla="*/ 570 w 4"/>
                <a:gd name="T5" fmla="*/ 33320 h 31"/>
                <a:gd name="T6" fmla="*/ 0 w 4"/>
                <a:gd name="T7" fmla="*/ 30644 h 31"/>
                <a:gd name="T8" fmla="*/ 0 w 4"/>
                <a:gd name="T9" fmla="*/ 0 h 31"/>
                <a:gd name="T10" fmla="*/ 890 w 4"/>
                <a:gd name="T11" fmla="*/ 5725 h 31"/>
                <a:gd name="T12" fmla="*/ 0 60000 65536"/>
                <a:gd name="T13" fmla="*/ 0 60000 65536"/>
                <a:gd name="T14" fmla="*/ 0 60000 65536"/>
                <a:gd name="T15" fmla="*/ 0 60000 65536"/>
                <a:gd name="T16" fmla="*/ 0 60000 65536"/>
                <a:gd name="T17" fmla="*/ 0 60000 65536"/>
                <a:gd name="T18" fmla="*/ 0 w 4"/>
                <a:gd name="T19" fmla="*/ 0 h 31"/>
                <a:gd name="T20" fmla="*/ 4 w 4"/>
                <a:gd name="T21" fmla="*/ 31 h 31"/>
              </a:gdLst>
              <a:ahLst/>
              <a:cxnLst>
                <a:cxn ang="T12">
                  <a:pos x="T0" y="T1"/>
                </a:cxn>
                <a:cxn ang="T13">
                  <a:pos x="T2" y="T3"/>
                </a:cxn>
                <a:cxn ang="T14">
                  <a:pos x="T4" y="T5"/>
                </a:cxn>
                <a:cxn ang="T15">
                  <a:pos x="T6" y="T7"/>
                </a:cxn>
                <a:cxn ang="T16">
                  <a:pos x="T8" y="T9"/>
                </a:cxn>
                <a:cxn ang="T17">
                  <a:pos x="T10" y="T11"/>
                </a:cxn>
              </a:cxnLst>
              <a:rect l="T18" t="T19" r="T20" b="T21"/>
              <a:pathLst>
                <a:path w="4" h="31">
                  <a:moveTo>
                    <a:pt x="4" y="5"/>
                  </a:moveTo>
                  <a:lnTo>
                    <a:pt x="4" y="28"/>
                  </a:lnTo>
                  <a:cubicBezTo>
                    <a:pt x="4" y="30"/>
                    <a:pt x="3" y="31"/>
                    <a:pt x="2" y="31"/>
                  </a:cubicBezTo>
                  <a:cubicBezTo>
                    <a:pt x="1" y="31"/>
                    <a:pt x="0" y="30"/>
                    <a:pt x="0" y="28"/>
                  </a:cubicBezTo>
                  <a:lnTo>
                    <a:pt x="0" y="0"/>
                  </a:lnTo>
                  <a:cubicBezTo>
                    <a:pt x="4" y="0"/>
                    <a:pt x="4" y="3"/>
                    <a:pt x="4" y="5"/>
                  </a:cubicBezTo>
                  <a:close/>
                </a:path>
              </a:pathLst>
            </a:custGeom>
            <a:solidFill>
              <a:srgbClr val="000000"/>
            </a:solidFill>
            <a:ln w="0" cap="rnd">
              <a:solidFill>
                <a:srgbClr val="000000"/>
              </a:solidFill>
              <a:round/>
              <a:headEnd/>
              <a:tailEnd/>
            </a:ln>
          </p:spPr>
          <p:txBody>
            <a:bodyPr/>
            <a:lstStyle/>
            <a:p>
              <a:endParaRPr lang="he-IL"/>
            </a:p>
          </p:txBody>
        </p:sp>
        <p:sp>
          <p:nvSpPr>
            <p:cNvPr id="27" name="Freeform 130"/>
            <p:cNvSpPr>
              <a:spLocks noEditPoints="1"/>
            </p:cNvSpPr>
            <p:nvPr/>
          </p:nvSpPr>
          <p:spPr bwMode="auto">
            <a:xfrm flipV="1">
              <a:off x="3866" y="675"/>
              <a:ext cx="37" cy="41"/>
            </a:xfrm>
            <a:custGeom>
              <a:avLst/>
              <a:gdLst>
                <a:gd name="T0" fmla="*/ 17274 w 28"/>
                <a:gd name="T1" fmla="*/ 19881 h 31"/>
                <a:gd name="T2" fmla="*/ 17274 w 28"/>
                <a:gd name="T3" fmla="*/ 33320 h 31"/>
                <a:gd name="T4" fmla="*/ 13072 w 28"/>
                <a:gd name="T5" fmla="*/ 27979 h 31"/>
                <a:gd name="T6" fmla="*/ 13072 w 28"/>
                <a:gd name="T7" fmla="*/ 13246 h 31"/>
                <a:gd name="T8" fmla="*/ 17274 w 28"/>
                <a:gd name="T9" fmla="*/ 19881 h 31"/>
                <a:gd name="T10" fmla="*/ 30163 w 28"/>
                <a:gd name="T11" fmla="*/ 21155 h 31"/>
                <a:gd name="T12" fmla="*/ 30163 w 28"/>
                <a:gd name="T13" fmla="*/ 33320 h 31"/>
                <a:gd name="T14" fmla="*/ 25876 w 28"/>
                <a:gd name="T15" fmla="*/ 27979 h 31"/>
                <a:gd name="T16" fmla="*/ 25876 w 28"/>
                <a:gd name="T17" fmla="*/ 20762 h 31"/>
                <a:gd name="T18" fmla="*/ 8900 w 28"/>
                <a:gd name="T19" fmla="*/ 3273 h 31"/>
                <a:gd name="T20" fmla="*/ 7486 w 28"/>
                <a:gd name="T21" fmla="*/ 3273 h 31"/>
                <a:gd name="T22" fmla="*/ 4287 w 28"/>
                <a:gd name="T23" fmla="*/ 33320 h 31"/>
                <a:gd name="T24" fmla="*/ 0 w 28"/>
                <a:gd name="T25" fmla="*/ 27459 h 31"/>
                <a:gd name="T26" fmla="*/ 0 w 28"/>
                <a:gd name="T27" fmla="*/ 26294 h 31"/>
                <a:gd name="T28" fmla="*/ 3244 w 28"/>
                <a:gd name="T29" fmla="*/ 1 h 31"/>
                <a:gd name="T30" fmla="*/ 7486 w 28"/>
                <a:gd name="T31" fmla="*/ 0 h 31"/>
                <a:gd name="T32" fmla="*/ 30163 w 28"/>
                <a:gd name="T33" fmla="*/ 21155 h 3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8"/>
                <a:gd name="T52" fmla="*/ 0 h 31"/>
                <a:gd name="T53" fmla="*/ 28 w 28"/>
                <a:gd name="T54" fmla="*/ 31 h 31"/>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8" h="31">
                  <a:moveTo>
                    <a:pt x="16" y="18"/>
                  </a:moveTo>
                  <a:lnTo>
                    <a:pt x="16" y="31"/>
                  </a:lnTo>
                  <a:cubicBezTo>
                    <a:pt x="13" y="31"/>
                    <a:pt x="12" y="29"/>
                    <a:pt x="12" y="26"/>
                  </a:cubicBezTo>
                  <a:lnTo>
                    <a:pt x="12" y="12"/>
                  </a:lnTo>
                  <a:cubicBezTo>
                    <a:pt x="15" y="13"/>
                    <a:pt x="16" y="16"/>
                    <a:pt x="16" y="18"/>
                  </a:cubicBezTo>
                  <a:close/>
                  <a:moveTo>
                    <a:pt x="28" y="20"/>
                  </a:moveTo>
                  <a:lnTo>
                    <a:pt x="28" y="31"/>
                  </a:lnTo>
                  <a:cubicBezTo>
                    <a:pt x="25" y="31"/>
                    <a:pt x="24" y="29"/>
                    <a:pt x="24" y="26"/>
                  </a:cubicBezTo>
                  <a:lnTo>
                    <a:pt x="24" y="19"/>
                  </a:lnTo>
                  <a:cubicBezTo>
                    <a:pt x="24" y="10"/>
                    <a:pt x="16" y="3"/>
                    <a:pt x="8" y="3"/>
                  </a:cubicBezTo>
                  <a:cubicBezTo>
                    <a:pt x="7" y="3"/>
                    <a:pt x="7" y="3"/>
                    <a:pt x="7" y="3"/>
                  </a:cubicBezTo>
                  <a:lnTo>
                    <a:pt x="4" y="31"/>
                  </a:lnTo>
                  <a:cubicBezTo>
                    <a:pt x="1" y="31"/>
                    <a:pt x="0" y="28"/>
                    <a:pt x="0" y="25"/>
                  </a:cubicBezTo>
                  <a:cubicBezTo>
                    <a:pt x="0" y="25"/>
                    <a:pt x="0" y="24"/>
                    <a:pt x="0" y="24"/>
                  </a:cubicBezTo>
                  <a:lnTo>
                    <a:pt x="3" y="1"/>
                  </a:lnTo>
                  <a:cubicBezTo>
                    <a:pt x="5" y="1"/>
                    <a:pt x="6" y="0"/>
                    <a:pt x="7" y="0"/>
                  </a:cubicBezTo>
                  <a:cubicBezTo>
                    <a:pt x="19" y="0"/>
                    <a:pt x="28" y="9"/>
                    <a:pt x="28" y="20"/>
                  </a:cubicBezTo>
                  <a:close/>
                </a:path>
              </a:pathLst>
            </a:custGeom>
            <a:solidFill>
              <a:srgbClr val="000000"/>
            </a:solidFill>
            <a:ln w="0" cap="rnd">
              <a:solidFill>
                <a:srgbClr val="000000"/>
              </a:solidFill>
              <a:round/>
              <a:headEnd/>
              <a:tailEnd/>
            </a:ln>
          </p:spPr>
          <p:txBody>
            <a:bodyPr/>
            <a:lstStyle/>
            <a:p>
              <a:endParaRPr lang="he-IL"/>
            </a:p>
          </p:txBody>
        </p:sp>
        <p:sp>
          <p:nvSpPr>
            <p:cNvPr id="28" name="Freeform 131"/>
            <p:cNvSpPr>
              <a:spLocks/>
            </p:cNvSpPr>
            <p:nvPr/>
          </p:nvSpPr>
          <p:spPr bwMode="auto">
            <a:xfrm flipV="1">
              <a:off x="3912" y="675"/>
              <a:ext cx="35" cy="53"/>
            </a:xfrm>
            <a:custGeom>
              <a:avLst/>
              <a:gdLst>
                <a:gd name="T0" fmla="*/ 43370 w 26"/>
                <a:gd name="T1" fmla="*/ 31650 h 40"/>
                <a:gd name="T2" fmla="*/ 23933 w 26"/>
                <a:gd name="T3" fmla="*/ 45273 h 40"/>
                <a:gd name="T4" fmla="*/ 0 w 26"/>
                <a:gd name="T5" fmla="*/ 45273 h 40"/>
                <a:gd name="T6" fmla="*/ 4695 w 26"/>
                <a:gd name="T7" fmla="*/ 41936 h 40"/>
                <a:gd name="T8" fmla="*/ 11453 w 26"/>
                <a:gd name="T9" fmla="*/ 41936 h 40"/>
                <a:gd name="T10" fmla="*/ 1 w 26"/>
                <a:gd name="T11" fmla="*/ 29117 h 40"/>
                <a:gd name="T12" fmla="*/ 1 w 26"/>
                <a:gd name="T13" fmla="*/ 0 h 40"/>
                <a:gd name="T14" fmla="*/ 10198 w 26"/>
                <a:gd name="T15" fmla="*/ 5849 h 40"/>
                <a:gd name="T16" fmla="*/ 10198 w 26"/>
                <a:gd name="T17" fmla="*/ 31617 h 40"/>
                <a:gd name="T18" fmla="*/ 22127 w 26"/>
                <a:gd name="T19" fmla="*/ 41936 h 40"/>
                <a:gd name="T20" fmla="*/ 37610 w 26"/>
                <a:gd name="T21" fmla="*/ 31617 h 40"/>
                <a:gd name="T22" fmla="*/ 23933 w 26"/>
                <a:gd name="T23" fmla="*/ 16124 h 40"/>
                <a:gd name="T24" fmla="*/ 18480 w 26"/>
                <a:gd name="T25" fmla="*/ 11085 h 40"/>
                <a:gd name="T26" fmla="*/ 43370 w 26"/>
                <a:gd name="T27" fmla="*/ 31650 h 40"/>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26"/>
                <a:gd name="T43" fmla="*/ 0 h 40"/>
                <a:gd name="T44" fmla="*/ 26 w 26"/>
                <a:gd name="T45" fmla="*/ 40 h 40"/>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26" h="40">
                  <a:moveTo>
                    <a:pt x="26" y="28"/>
                  </a:moveTo>
                  <a:cubicBezTo>
                    <a:pt x="26" y="34"/>
                    <a:pt x="22" y="40"/>
                    <a:pt x="14" y="40"/>
                  </a:cubicBezTo>
                  <a:lnTo>
                    <a:pt x="0" y="40"/>
                  </a:lnTo>
                  <a:cubicBezTo>
                    <a:pt x="0" y="38"/>
                    <a:pt x="1" y="37"/>
                    <a:pt x="3" y="37"/>
                  </a:cubicBezTo>
                  <a:lnTo>
                    <a:pt x="7" y="37"/>
                  </a:lnTo>
                  <a:cubicBezTo>
                    <a:pt x="5" y="36"/>
                    <a:pt x="1" y="32"/>
                    <a:pt x="1" y="26"/>
                  </a:cubicBezTo>
                  <a:lnTo>
                    <a:pt x="1" y="0"/>
                  </a:lnTo>
                  <a:cubicBezTo>
                    <a:pt x="5" y="0"/>
                    <a:pt x="6" y="3"/>
                    <a:pt x="6" y="5"/>
                  </a:cubicBezTo>
                  <a:lnTo>
                    <a:pt x="6" y="27"/>
                  </a:lnTo>
                  <a:cubicBezTo>
                    <a:pt x="6" y="33"/>
                    <a:pt x="9" y="37"/>
                    <a:pt x="13" y="37"/>
                  </a:cubicBezTo>
                  <a:cubicBezTo>
                    <a:pt x="19" y="37"/>
                    <a:pt x="22" y="32"/>
                    <a:pt x="22" y="27"/>
                  </a:cubicBezTo>
                  <a:cubicBezTo>
                    <a:pt x="22" y="20"/>
                    <a:pt x="18" y="16"/>
                    <a:pt x="14" y="14"/>
                  </a:cubicBezTo>
                  <a:cubicBezTo>
                    <a:pt x="12" y="13"/>
                    <a:pt x="11" y="12"/>
                    <a:pt x="11" y="10"/>
                  </a:cubicBezTo>
                  <a:cubicBezTo>
                    <a:pt x="17" y="11"/>
                    <a:pt x="26" y="17"/>
                    <a:pt x="26" y="28"/>
                  </a:cubicBezTo>
                  <a:close/>
                </a:path>
              </a:pathLst>
            </a:custGeom>
            <a:solidFill>
              <a:srgbClr val="000000"/>
            </a:solidFill>
            <a:ln w="0" cap="rnd">
              <a:solidFill>
                <a:srgbClr val="000000"/>
              </a:solidFill>
              <a:round/>
              <a:headEnd/>
              <a:tailEnd/>
            </a:ln>
          </p:spPr>
          <p:txBody>
            <a:bodyPr/>
            <a:lstStyle/>
            <a:p>
              <a:endParaRPr lang="he-IL"/>
            </a:p>
          </p:txBody>
        </p:sp>
        <p:sp>
          <p:nvSpPr>
            <p:cNvPr id="29" name="Freeform 132"/>
            <p:cNvSpPr>
              <a:spLocks/>
            </p:cNvSpPr>
            <p:nvPr/>
          </p:nvSpPr>
          <p:spPr bwMode="auto">
            <a:xfrm flipV="1">
              <a:off x="3954" y="675"/>
              <a:ext cx="38" cy="41"/>
            </a:xfrm>
            <a:custGeom>
              <a:avLst/>
              <a:gdLst>
                <a:gd name="T0" fmla="*/ 25097 w 29"/>
                <a:gd name="T1" fmla="*/ 6914 h 31"/>
                <a:gd name="T2" fmla="*/ 25097 w 29"/>
                <a:gd name="T3" fmla="*/ 19881 h 31"/>
                <a:gd name="T4" fmla="*/ 12076 w 29"/>
                <a:gd name="T5" fmla="*/ 33320 h 31"/>
                <a:gd name="T6" fmla="*/ 2792 w 29"/>
                <a:gd name="T7" fmla="*/ 30882 h 31"/>
                <a:gd name="T8" fmla="*/ 4793 w 29"/>
                <a:gd name="T9" fmla="*/ 29402 h 31"/>
                <a:gd name="T10" fmla="*/ 4793 w 29"/>
                <a:gd name="T11" fmla="*/ 29402 h 31"/>
                <a:gd name="T12" fmla="*/ 4793 w 29"/>
                <a:gd name="T13" fmla="*/ 5725 h 31"/>
                <a:gd name="T14" fmla="*/ 2792 w 29"/>
                <a:gd name="T15" fmla="*/ 2475 h 31"/>
                <a:gd name="T16" fmla="*/ 2131 w 29"/>
                <a:gd name="T17" fmla="*/ 2475 h 31"/>
                <a:gd name="T18" fmla="*/ 2131 w 29"/>
                <a:gd name="T19" fmla="*/ 3273 h 31"/>
                <a:gd name="T20" fmla="*/ 0 w 29"/>
                <a:gd name="T21" fmla="*/ 1 h 31"/>
                <a:gd name="T22" fmla="*/ 2792 w 29"/>
                <a:gd name="T23" fmla="*/ 0 h 31"/>
                <a:gd name="T24" fmla="*/ 8229 w 29"/>
                <a:gd name="T25" fmla="*/ 6914 h 31"/>
                <a:gd name="T26" fmla="*/ 8229 w 29"/>
                <a:gd name="T27" fmla="*/ 30644 h 31"/>
                <a:gd name="T28" fmla="*/ 11155 w 29"/>
                <a:gd name="T29" fmla="*/ 30882 h 31"/>
                <a:gd name="T30" fmla="*/ 20735 w 29"/>
                <a:gd name="T31" fmla="*/ 19881 h 31"/>
                <a:gd name="T32" fmla="*/ 20735 w 29"/>
                <a:gd name="T33" fmla="*/ 0 h 31"/>
                <a:gd name="T34" fmla="*/ 25097 w 29"/>
                <a:gd name="T35" fmla="*/ 6914 h 3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9"/>
                <a:gd name="T55" fmla="*/ 0 h 31"/>
                <a:gd name="T56" fmla="*/ 29 w 29"/>
                <a:gd name="T57" fmla="*/ 31 h 31"/>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9" h="31">
                  <a:moveTo>
                    <a:pt x="29" y="6"/>
                  </a:moveTo>
                  <a:lnTo>
                    <a:pt x="29" y="18"/>
                  </a:lnTo>
                  <a:cubicBezTo>
                    <a:pt x="29" y="26"/>
                    <a:pt x="22" y="31"/>
                    <a:pt x="14" y="31"/>
                  </a:cubicBezTo>
                  <a:cubicBezTo>
                    <a:pt x="10" y="31"/>
                    <a:pt x="6" y="30"/>
                    <a:pt x="3" y="29"/>
                  </a:cubicBezTo>
                  <a:cubicBezTo>
                    <a:pt x="3" y="28"/>
                    <a:pt x="4" y="27"/>
                    <a:pt x="5" y="27"/>
                  </a:cubicBezTo>
                  <a:cubicBezTo>
                    <a:pt x="5" y="27"/>
                    <a:pt x="5" y="27"/>
                    <a:pt x="5" y="27"/>
                  </a:cubicBezTo>
                  <a:lnTo>
                    <a:pt x="5" y="5"/>
                  </a:lnTo>
                  <a:cubicBezTo>
                    <a:pt x="5" y="3"/>
                    <a:pt x="4" y="2"/>
                    <a:pt x="3" y="2"/>
                  </a:cubicBezTo>
                  <a:cubicBezTo>
                    <a:pt x="3" y="2"/>
                    <a:pt x="2" y="2"/>
                    <a:pt x="2" y="2"/>
                  </a:cubicBezTo>
                  <a:cubicBezTo>
                    <a:pt x="2" y="3"/>
                    <a:pt x="2" y="3"/>
                    <a:pt x="2" y="3"/>
                  </a:cubicBezTo>
                  <a:cubicBezTo>
                    <a:pt x="1" y="3"/>
                    <a:pt x="0" y="2"/>
                    <a:pt x="0" y="1"/>
                  </a:cubicBezTo>
                  <a:cubicBezTo>
                    <a:pt x="1" y="1"/>
                    <a:pt x="1" y="0"/>
                    <a:pt x="3" y="0"/>
                  </a:cubicBezTo>
                  <a:cubicBezTo>
                    <a:pt x="7" y="0"/>
                    <a:pt x="9" y="2"/>
                    <a:pt x="9" y="6"/>
                  </a:cubicBezTo>
                  <a:lnTo>
                    <a:pt x="9" y="28"/>
                  </a:lnTo>
                  <a:cubicBezTo>
                    <a:pt x="10" y="29"/>
                    <a:pt x="12" y="29"/>
                    <a:pt x="13" y="29"/>
                  </a:cubicBezTo>
                  <a:cubicBezTo>
                    <a:pt x="19" y="29"/>
                    <a:pt x="24" y="25"/>
                    <a:pt x="24" y="18"/>
                  </a:cubicBezTo>
                  <a:lnTo>
                    <a:pt x="24" y="0"/>
                  </a:lnTo>
                  <a:cubicBezTo>
                    <a:pt x="27" y="0"/>
                    <a:pt x="29" y="2"/>
                    <a:pt x="29" y="6"/>
                  </a:cubicBezTo>
                  <a:close/>
                </a:path>
              </a:pathLst>
            </a:custGeom>
            <a:solidFill>
              <a:srgbClr val="000000"/>
            </a:solidFill>
            <a:ln w="0" cap="rnd">
              <a:solidFill>
                <a:srgbClr val="000000"/>
              </a:solidFill>
              <a:round/>
              <a:headEnd/>
              <a:tailEnd/>
            </a:ln>
          </p:spPr>
          <p:txBody>
            <a:bodyPr/>
            <a:lstStyle/>
            <a:p>
              <a:endParaRPr lang="he-IL"/>
            </a:p>
          </p:txBody>
        </p:sp>
        <p:sp>
          <p:nvSpPr>
            <p:cNvPr id="30" name="Freeform 133"/>
            <p:cNvSpPr>
              <a:spLocks noEditPoints="1"/>
            </p:cNvSpPr>
            <p:nvPr/>
          </p:nvSpPr>
          <p:spPr bwMode="auto">
            <a:xfrm flipV="1">
              <a:off x="3768" y="581"/>
              <a:ext cx="33" cy="40"/>
            </a:xfrm>
            <a:custGeom>
              <a:avLst/>
              <a:gdLst>
                <a:gd name="T0" fmla="*/ 26316 w 25"/>
                <a:gd name="T1" fmla="*/ 3679 h 30"/>
                <a:gd name="T2" fmla="*/ 26316 w 25"/>
                <a:gd name="T3" fmla="*/ 20671 h 30"/>
                <a:gd name="T4" fmla="*/ 9651 w 25"/>
                <a:gd name="T5" fmla="*/ 39909 h 30"/>
                <a:gd name="T6" fmla="*/ 0 w 25"/>
                <a:gd name="T7" fmla="*/ 36748 h 30"/>
                <a:gd name="T8" fmla="*/ 0 w 25"/>
                <a:gd name="T9" fmla="*/ 0 h 30"/>
                <a:gd name="T10" fmla="*/ 22196 w 25"/>
                <a:gd name="T11" fmla="*/ 0 h 30"/>
                <a:gd name="T12" fmla="*/ 26316 w 25"/>
                <a:gd name="T13" fmla="*/ 3679 h 30"/>
                <a:gd name="T14" fmla="*/ 20188 w 25"/>
                <a:gd name="T15" fmla="*/ 3679 h 30"/>
                <a:gd name="T16" fmla="*/ 4196 w 25"/>
                <a:gd name="T17" fmla="*/ 3679 h 30"/>
                <a:gd name="T18" fmla="*/ 4196 w 25"/>
                <a:gd name="T19" fmla="*/ 35639 h 30"/>
                <a:gd name="T20" fmla="*/ 8777 w 25"/>
                <a:gd name="T21" fmla="*/ 36748 h 30"/>
                <a:gd name="T22" fmla="*/ 20188 w 25"/>
                <a:gd name="T23" fmla="*/ 20671 h 30"/>
                <a:gd name="T24" fmla="*/ 20188 w 25"/>
                <a:gd name="T25" fmla="*/ 3679 h 3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25"/>
                <a:gd name="T40" fmla="*/ 0 h 30"/>
                <a:gd name="T41" fmla="*/ 25 w 25"/>
                <a:gd name="T42" fmla="*/ 30 h 3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25" h="30">
                  <a:moveTo>
                    <a:pt x="25" y="3"/>
                  </a:moveTo>
                  <a:lnTo>
                    <a:pt x="25" y="16"/>
                  </a:lnTo>
                  <a:cubicBezTo>
                    <a:pt x="25" y="25"/>
                    <a:pt x="18" y="30"/>
                    <a:pt x="9" y="30"/>
                  </a:cubicBezTo>
                  <a:cubicBezTo>
                    <a:pt x="5" y="30"/>
                    <a:pt x="1" y="29"/>
                    <a:pt x="0" y="28"/>
                  </a:cubicBezTo>
                  <a:lnTo>
                    <a:pt x="0" y="0"/>
                  </a:lnTo>
                  <a:lnTo>
                    <a:pt x="21" y="0"/>
                  </a:lnTo>
                  <a:cubicBezTo>
                    <a:pt x="22" y="0"/>
                    <a:pt x="24" y="1"/>
                    <a:pt x="25" y="3"/>
                  </a:cubicBezTo>
                  <a:close/>
                  <a:moveTo>
                    <a:pt x="20" y="3"/>
                  </a:moveTo>
                  <a:lnTo>
                    <a:pt x="4" y="3"/>
                  </a:lnTo>
                  <a:lnTo>
                    <a:pt x="4" y="27"/>
                  </a:lnTo>
                  <a:cubicBezTo>
                    <a:pt x="5" y="28"/>
                    <a:pt x="7" y="28"/>
                    <a:pt x="8" y="28"/>
                  </a:cubicBezTo>
                  <a:cubicBezTo>
                    <a:pt x="14" y="28"/>
                    <a:pt x="20" y="24"/>
                    <a:pt x="20" y="16"/>
                  </a:cubicBezTo>
                  <a:lnTo>
                    <a:pt x="20" y="3"/>
                  </a:lnTo>
                  <a:close/>
                </a:path>
              </a:pathLst>
            </a:custGeom>
            <a:solidFill>
              <a:srgbClr val="000000"/>
            </a:solidFill>
            <a:ln w="0" cap="rnd">
              <a:solidFill>
                <a:srgbClr val="000000"/>
              </a:solidFill>
              <a:round/>
              <a:headEnd/>
              <a:tailEnd/>
            </a:ln>
          </p:spPr>
          <p:txBody>
            <a:bodyPr/>
            <a:lstStyle/>
            <a:p>
              <a:endParaRPr lang="he-IL"/>
            </a:p>
          </p:txBody>
        </p:sp>
        <p:sp>
          <p:nvSpPr>
            <p:cNvPr id="31" name="Freeform 134"/>
            <p:cNvSpPr>
              <a:spLocks/>
            </p:cNvSpPr>
            <p:nvPr/>
          </p:nvSpPr>
          <p:spPr bwMode="auto">
            <a:xfrm flipV="1">
              <a:off x="3812" y="581"/>
              <a:ext cx="5" cy="24"/>
            </a:xfrm>
            <a:custGeom>
              <a:avLst/>
              <a:gdLst>
                <a:gd name="T0" fmla="*/ 890 w 4"/>
                <a:gd name="T1" fmla="*/ 6540 h 18"/>
                <a:gd name="T2" fmla="*/ 890 w 4"/>
                <a:gd name="T3" fmla="*/ 20047 h 18"/>
                <a:gd name="T4" fmla="*/ 570 w 4"/>
                <a:gd name="T5" fmla="*/ 23967 h 18"/>
                <a:gd name="T6" fmla="*/ 0 w 4"/>
                <a:gd name="T7" fmla="*/ 20047 h 18"/>
                <a:gd name="T8" fmla="*/ 0 w 4"/>
                <a:gd name="T9" fmla="*/ 0 h 18"/>
                <a:gd name="T10" fmla="*/ 890 w 4"/>
                <a:gd name="T11" fmla="*/ 6540 h 18"/>
                <a:gd name="T12" fmla="*/ 0 60000 65536"/>
                <a:gd name="T13" fmla="*/ 0 60000 65536"/>
                <a:gd name="T14" fmla="*/ 0 60000 65536"/>
                <a:gd name="T15" fmla="*/ 0 60000 65536"/>
                <a:gd name="T16" fmla="*/ 0 60000 65536"/>
                <a:gd name="T17" fmla="*/ 0 60000 65536"/>
                <a:gd name="T18" fmla="*/ 0 w 4"/>
                <a:gd name="T19" fmla="*/ 0 h 18"/>
                <a:gd name="T20" fmla="*/ 4 w 4"/>
                <a:gd name="T21" fmla="*/ 18 h 18"/>
              </a:gdLst>
              <a:ahLst/>
              <a:cxnLst>
                <a:cxn ang="T12">
                  <a:pos x="T0" y="T1"/>
                </a:cxn>
                <a:cxn ang="T13">
                  <a:pos x="T2" y="T3"/>
                </a:cxn>
                <a:cxn ang="T14">
                  <a:pos x="T4" y="T5"/>
                </a:cxn>
                <a:cxn ang="T15">
                  <a:pos x="T6" y="T7"/>
                </a:cxn>
                <a:cxn ang="T16">
                  <a:pos x="T8" y="T9"/>
                </a:cxn>
                <a:cxn ang="T17">
                  <a:pos x="T10" y="T11"/>
                </a:cxn>
              </a:cxnLst>
              <a:rect l="T18" t="T19" r="T20" b="T21"/>
              <a:pathLst>
                <a:path w="4" h="18">
                  <a:moveTo>
                    <a:pt x="4" y="5"/>
                  </a:moveTo>
                  <a:lnTo>
                    <a:pt x="4" y="15"/>
                  </a:lnTo>
                  <a:cubicBezTo>
                    <a:pt x="4" y="17"/>
                    <a:pt x="3" y="18"/>
                    <a:pt x="2" y="18"/>
                  </a:cubicBezTo>
                  <a:cubicBezTo>
                    <a:pt x="1" y="18"/>
                    <a:pt x="0" y="17"/>
                    <a:pt x="0" y="15"/>
                  </a:cubicBezTo>
                  <a:lnTo>
                    <a:pt x="0" y="0"/>
                  </a:lnTo>
                  <a:cubicBezTo>
                    <a:pt x="4" y="0"/>
                    <a:pt x="4" y="3"/>
                    <a:pt x="4" y="5"/>
                  </a:cubicBezTo>
                  <a:close/>
                </a:path>
              </a:pathLst>
            </a:custGeom>
            <a:solidFill>
              <a:srgbClr val="000000"/>
            </a:solidFill>
            <a:ln w="0" cap="rnd">
              <a:solidFill>
                <a:srgbClr val="000000"/>
              </a:solidFill>
              <a:round/>
              <a:headEnd/>
              <a:tailEnd/>
            </a:ln>
          </p:spPr>
          <p:txBody>
            <a:bodyPr/>
            <a:lstStyle/>
            <a:p>
              <a:endParaRPr lang="he-IL"/>
            </a:p>
          </p:txBody>
        </p:sp>
        <p:sp>
          <p:nvSpPr>
            <p:cNvPr id="32" name="Freeform 135"/>
            <p:cNvSpPr>
              <a:spLocks/>
            </p:cNvSpPr>
            <p:nvPr/>
          </p:nvSpPr>
          <p:spPr bwMode="auto">
            <a:xfrm flipV="1">
              <a:off x="3825" y="581"/>
              <a:ext cx="34" cy="40"/>
            </a:xfrm>
            <a:custGeom>
              <a:avLst/>
              <a:gdLst>
                <a:gd name="T0" fmla="*/ 21143 w 26"/>
                <a:gd name="T1" fmla="*/ 2759 h 30"/>
                <a:gd name="T2" fmla="*/ 19995 w 26"/>
                <a:gd name="T3" fmla="*/ 2759 h 30"/>
                <a:gd name="T4" fmla="*/ 18722 w 26"/>
                <a:gd name="T5" fmla="*/ 3679 h 30"/>
                <a:gd name="T6" fmla="*/ 18722 w 26"/>
                <a:gd name="T7" fmla="*/ 22857 h 30"/>
                <a:gd name="T8" fmla="*/ 7458 w 26"/>
                <a:gd name="T9" fmla="*/ 39909 h 30"/>
                <a:gd name="T10" fmla="*/ 1 w 26"/>
                <a:gd name="T11" fmla="*/ 36748 h 30"/>
                <a:gd name="T12" fmla="*/ 2550 w 26"/>
                <a:gd name="T13" fmla="*/ 35639 h 30"/>
                <a:gd name="T14" fmla="*/ 3335 w 26"/>
                <a:gd name="T15" fmla="*/ 35639 h 30"/>
                <a:gd name="T16" fmla="*/ 6191 w 26"/>
                <a:gd name="T17" fmla="*/ 36748 h 30"/>
                <a:gd name="T18" fmla="*/ 15290 w 26"/>
                <a:gd name="T19" fmla="*/ 20671 h 30"/>
                <a:gd name="T20" fmla="*/ 15290 w 26"/>
                <a:gd name="T21" fmla="*/ 2759 h 30"/>
                <a:gd name="T22" fmla="*/ 2550 w 26"/>
                <a:gd name="T23" fmla="*/ 2759 h 30"/>
                <a:gd name="T24" fmla="*/ 0 w 26"/>
                <a:gd name="T25" fmla="*/ 0 h 30"/>
                <a:gd name="T26" fmla="*/ 19995 w 26"/>
                <a:gd name="T27" fmla="*/ 0 h 30"/>
                <a:gd name="T28" fmla="*/ 21143 w 26"/>
                <a:gd name="T29" fmla="*/ 2759 h 3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6"/>
                <a:gd name="T46" fmla="*/ 0 h 30"/>
                <a:gd name="T47" fmla="*/ 26 w 26"/>
                <a:gd name="T48" fmla="*/ 30 h 3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6" h="30">
                  <a:moveTo>
                    <a:pt x="26" y="2"/>
                  </a:moveTo>
                  <a:lnTo>
                    <a:pt x="24" y="2"/>
                  </a:lnTo>
                  <a:cubicBezTo>
                    <a:pt x="23" y="2"/>
                    <a:pt x="23" y="3"/>
                    <a:pt x="23" y="3"/>
                  </a:cubicBezTo>
                  <a:lnTo>
                    <a:pt x="23" y="17"/>
                  </a:lnTo>
                  <a:cubicBezTo>
                    <a:pt x="23" y="26"/>
                    <a:pt x="17" y="30"/>
                    <a:pt x="9" y="30"/>
                  </a:cubicBezTo>
                  <a:cubicBezTo>
                    <a:pt x="6" y="30"/>
                    <a:pt x="3" y="29"/>
                    <a:pt x="1" y="28"/>
                  </a:cubicBezTo>
                  <a:cubicBezTo>
                    <a:pt x="1" y="27"/>
                    <a:pt x="2" y="27"/>
                    <a:pt x="3" y="27"/>
                  </a:cubicBezTo>
                  <a:cubicBezTo>
                    <a:pt x="3" y="27"/>
                    <a:pt x="4" y="27"/>
                    <a:pt x="4" y="27"/>
                  </a:cubicBezTo>
                  <a:cubicBezTo>
                    <a:pt x="5" y="27"/>
                    <a:pt x="7" y="28"/>
                    <a:pt x="8" y="28"/>
                  </a:cubicBezTo>
                  <a:cubicBezTo>
                    <a:pt x="15" y="28"/>
                    <a:pt x="18" y="23"/>
                    <a:pt x="18" y="16"/>
                  </a:cubicBezTo>
                  <a:lnTo>
                    <a:pt x="18" y="2"/>
                  </a:lnTo>
                  <a:lnTo>
                    <a:pt x="3" y="2"/>
                  </a:lnTo>
                  <a:cubicBezTo>
                    <a:pt x="2" y="2"/>
                    <a:pt x="0" y="2"/>
                    <a:pt x="0" y="0"/>
                  </a:cubicBezTo>
                  <a:lnTo>
                    <a:pt x="24" y="0"/>
                  </a:lnTo>
                  <a:cubicBezTo>
                    <a:pt x="25" y="0"/>
                    <a:pt x="26" y="1"/>
                    <a:pt x="26" y="2"/>
                  </a:cubicBezTo>
                  <a:close/>
                </a:path>
              </a:pathLst>
            </a:custGeom>
            <a:solidFill>
              <a:srgbClr val="000000"/>
            </a:solidFill>
            <a:ln w="0" cap="rnd">
              <a:solidFill>
                <a:srgbClr val="000000"/>
              </a:solidFill>
              <a:round/>
              <a:headEnd/>
              <a:tailEnd/>
            </a:ln>
          </p:spPr>
          <p:txBody>
            <a:bodyPr/>
            <a:lstStyle/>
            <a:p>
              <a:endParaRPr lang="he-IL"/>
            </a:p>
          </p:txBody>
        </p:sp>
        <p:sp>
          <p:nvSpPr>
            <p:cNvPr id="33" name="Freeform 136"/>
            <p:cNvSpPr>
              <a:spLocks noEditPoints="1"/>
            </p:cNvSpPr>
            <p:nvPr/>
          </p:nvSpPr>
          <p:spPr bwMode="auto">
            <a:xfrm flipV="1">
              <a:off x="3867" y="581"/>
              <a:ext cx="37" cy="42"/>
            </a:xfrm>
            <a:custGeom>
              <a:avLst/>
              <a:gdLst>
                <a:gd name="T0" fmla="*/ 17274 w 28"/>
                <a:gd name="T1" fmla="*/ 35961 h 31"/>
                <a:gd name="T2" fmla="*/ 17274 w 28"/>
                <a:gd name="T3" fmla="*/ 61353 h 31"/>
                <a:gd name="T4" fmla="*/ 13072 w 28"/>
                <a:gd name="T5" fmla="*/ 51245 h 31"/>
                <a:gd name="T6" fmla="*/ 13072 w 28"/>
                <a:gd name="T7" fmla="*/ 24413 h 31"/>
                <a:gd name="T8" fmla="*/ 17274 w 28"/>
                <a:gd name="T9" fmla="*/ 35961 h 31"/>
                <a:gd name="T10" fmla="*/ 30163 w 28"/>
                <a:gd name="T11" fmla="*/ 39970 h 31"/>
                <a:gd name="T12" fmla="*/ 30163 w 28"/>
                <a:gd name="T13" fmla="*/ 61353 h 31"/>
                <a:gd name="T14" fmla="*/ 24544 w 28"/>
                <a:gd name="T15" fmla="*/ 51245 h 31"/>
                <a:gd name="T16" fmla="*/ 24544 w 28"/>
                <a:gd name="T17" fmla="*/ 37824 h 31"/>
                <a:gd name="T18" fmla="*/ 8900 w 28"/>
                <a:gd name="T19" fmla="*/ 5348 h 31"/>
                <a:gd name="T20" fmla="*/ 7486 w 28"/>
                <a:gd name="T21" fmla="*/ 5348 h 31"/>
                <a:gd name="T22" fmla="*/ 4287 w 28"/>
                <a:gd name="T23" fmla="*/ 61353 h 31"/>
                <a:gd name="T24" fmla="*/ 0 w 28"/>
                <a:gd name="T25" fmla="*/ 51245 h 31"/>
                <a:gd name="T26" fmla="*/ 0 w 28"/>
                <a:gd name="T27" fmla="*/ 48721 h 31"/>
                <a:gd name="T28" fmla="*/ 3244 w 28"/>
                <a:gd name="T29" fmla="*/ 1 h 31"/>
                <a:gd name="T30" fmla="*/ 7486 w 28"/>
                <a:gd name="T31" fmla="*/ 0 h 31"/>
                <a:gd name="T32" fmla="*/ 30163 w 28"/>
                <a:gd name="T33" fmla="*/ 39970 h 3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8"/>
                <a:gd name="T52" fmla="*/ 0 h 31"/>
                <a:gd name="T53" fmla="*/ 28 w 28"/>
                <a:gd name="T54" fmla="*/ 31 h 31"/>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8" h="31">
                  <a:moveTo>
                    <a:pt x="16" y="18"/>
                  </a:moveTo>
                  <a:lnTo>
                    <a:pt x="16" y="31"/>
                  </a:lnTo>
                  <a:cubicBezTo>
                    <a:pt x="13" y="31"/>
                    <a:pt x="12" y="29"/>
                    <a:pt x="12" y="26"/>
                  </a:cubicBezTo>
                  <a:lnTo>
                    <a:pt x="12" y="12"/>
                  </a:lnTo>
                  <a:cubicBezTo>
                    <a:pt x="15" y="13"/>
                    <a:pt x="16" y="16"/>
                    <a:pt x="16" y="18"/>
                  </a:cubicBezTo>
                  <a:close/>
                  <a:moveTo>
                    <a:pt x="28" y="20"/>
                  </a:moveTo>
                  <a:lnTo>
                    <a:pt x="28" y="31"/>
                  </a:lnTo>
                  <a:cubicBezTo>
                    <a:pt x="25" y="31"/>
                    <a:pt x="23" y="29"/>
                    <a:pt x="23" y="26"/>
                  </a:cubicBezTo>
                  <a:lnTo>
                    <a:pt x="23" y="19"/>
                  </a:lnTo>
                  <a:cubicBezTo>
                    <a:pt x="23" y="10"/>
                    <a:pt x="16" y="3"/>
                    <a:pt x="8" y="3"/>
                  </a:cubicBezTo>
                  <a:cubicBezTo>
                    <a:pt x="7" y="3"/>
                    <a:pt x="7" y="3"/>
                    <a:pt x="7" y="3"/>
                  </a:cubicBezTo>
                  <a:lnTo>
                    <a:pt x="4" y="31"/>
                  </a:lnTo>
                  <a:cubicBezTo>
                    <a:pt x="1" y="31"/>
                    <a:pt x="0" y="28"/>
                    <a:pt x="0" y="26"/>
                  </a:cubicBezTo>
                  <a:cubicBezTo>
                    <a:pt x="0" y="25"/>
                    <a:pt x="0" y="24"/>
                    <a:pt x="0" y="24"/>
                  </a:cubicBezTo>
                  <a:lnTo>
                    <a:pt x="3" y="1"/>
                  </a:lnTo>
                  <a:cubicBezTo>
                    <a:pt x="5" y="1"/>
                    <a:pt x="6" y="0"/>
                    <a:pt x="7" y="0"/>
                  </a:cubicBezTo>
                  <a:cubicBezTo>
                    <a:pt x="19" y="0"/>
                    <a:pt x="28" y="9"/>
                    <a:pt x="28" y="20"/>
                  </a:cubicBezTo>
                  <a:close/>
                </a:path>
              </a:pathLst>
            </a:custGeom>
            <a:solidFill>
              <a:srgbClr val="000000"/>
            </a:solidFill>
            <a:ln w="0" cap="rnd">
              <a:solidFill>
                <a:srgbClr val="000000"/>
              </a:solidFill>
              <a:round/>
              <a:headEnd/>
              <a:tailEnd/>
            </a:ln>
          </p:spPr>
          <p:txBody>
            <a:bodyPr/>
            <a:lstStyle/>
            <a:p>
              <a:endParaRPr lang="he-IL"/>
            </a:p>
          </p:txBody>
        </p:sp>
        <p:sp>
          <p:nvSpPr>
            <p:cNvPr id="34" name="Freeform 137"/>
            <p:cNvSpPr>
              <a:spLocks/>
            </p:cNvSpPr>
            <p:nvPr/>
          </p:nvSpPr>
          <p:spPr bwMode="auto">
            <a:xfrm flipV="1">
              <a:off x="3915" y="581"/>
              <a:ext cx="32" cy="42"/>
            </a:xfrm>
            <a:custGeom>
              <a:avLst/>
              <a:gdLst>
                <a:gd name="T0" fmla="*/ 31956 w 24"/>
                <a:gd name="T1" fmla="*/ 9817 h 31"/>
                <a:gd name="T2" fmla="*/ 31956 w 24"/>
                <a:gd name="T3" fmla="*/ 35961 h 31"/>
                <a:gd name="T4" fmla="*/ 11627 w 24"/>
                <a:gd name="T5" fmla="*/ 61353 h 31"/>
                <a:gd name="T6" fmla="*/ 0 w 24"/>
                <a:gd name="T7" fmla="*/ 57711 h 31"/>
                <a:gd name="T8" fmla="*/ 0 w 24"/>
                <a:gd name="T9" fmla="*/ 0 h 31"/>
                <a:gd name="T10" fmla="*/ 4905 w 24"/>
                <a:gd name="T11" fmla="*/ 9817 h 31"/>
                <a:gd name="T12" fmla="*/ 4905 w 24"/>
                <a:gd name="T13" fmla="*/ 54779 h 31"/>
                <a:gd name="T14" fmla="*/ 11276 w 24"/>
                <a:gd name="T15" fmla="*/ 57711 h 31"/>
                <a:gd name="T16" fmla="*/ 24880 w 24"/>
                <a:gd name="T17" fmla="*/ 33424 h 31"/>
                <a:gd name="T18" fmla="*/ 24880 w 24"/>
                <a:gd name="T19" fmla="*/ 0 h 31"/>
                <a:gd name="T20" fmla="*/ 31956 w 24"/>
                <a:gd name="T21" fmla="*/ 9817 h 3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4"/>
                <a:gd name="T34" fmla="*/ 0 h 31"/>
                <a:gd name="T35" fmla="*/ 24 w 24"/>
                <a:gd name="T36" fmla="*/ 31 h 3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4" h="31">
                  <a:moveTo>
                    <a:pt x="24" y="5"/>
                  </a:moveTo>
                  <a:lnTo>
                    <a:pt x="24" y="18"/>
                  </a:lnTo>
                  <a:cubicBezTo>
                    <a:pt x="24" y="26"/>
                    <a:pt x="17" y="31"/>
                    <a:pt x="9" y="31"/>
                  </a:cubicBezTo>
                  <a:cubicBezTo>
                    <a:pt x="5" y="31"/>
                    <a:pt x="2" y="30"/>
                    <a:pt x="0" y="29"/>
                  </a:cubicBezTo>
                  <a:lnTo>
                    <a:pt x="0" y="0"/>
                  </a:lnTo>
                  <a:cubicBezTo>
                    <a:pt x="2" y="0"/>
                    <a:pt x="4" y="1"/>
                    <a:pt x="4" y="5"/>
                  </a:cubicBezTo>
                  <a:lnTo>
                    <a:pt x="4" y="28"/>
                  </a:lnTo>
                  <a:cubicBezTo>
                    <a:pt x="5" y="28"/>
                    <a:pt x="6" y="29"/>
                    <a:pt x="8" y="29"/>
                  </a:cubicBezTo>
                  <a:cubicBezTo>
                    <a:pt x="14" y="29"/>
                    <a:pt x="19" y="24"/>
                    <a:pt x="19" y="17"/>
                  </a:cubicBezTo>
                  <a:lnTo>
                    <a:pt x="19" y="0"/>
                  </a:lnTo>
                  <a:cubicBezTo>
                    <a:pt x="22" y="0"/>
                    <a:pt x="24" y="2"/>
                    <a:pt x="24" y="5"/>
                  </a:cubicBezTo>
                  <a:close/>
                </a:path>
              </a:pathLst>
            </a:custGeom>
            <a:solidFill>
              <a:srgbClr val="000000"/>
            </a:solidFill>
            <a:ln w="0" cap="rnd">
              <a:solidFill>
                <a:srgbClr val="000000"/>
              </a:solidFill>
              <a:round/>
              <a:headEnd/>
              <a:tailEnd/>
            </a:ln>
          </p:spPr>
          <p:txBody>
            <a:bodyPr/>
            <a:lstStyle/>
            <a:p>
              <a:endParaRPr lang="he-IL"/>
            </a:p>
          </p:txBody>
        </p:sp>
        <p:sp>
          <p:nvSpPr>
            <p:cNvPr id="35" name="Freeform 138"/>
            <p:cNvSpPr>
              <a:spLocks/>
            </p:cNvSpPr>
            <p:nvPr/>
          </p:nvSpPr>
          <p:spPr bwMode="auto">
            <a:xfrm flipV="1">
              <a:off x="3956" y="581"/>
              <a:ext cx="36" cy="42"/>
            </a:xfrm>
            <a:custGeom>
              <a:avLst/>
              <a:gdLst>
                <a:gd name="T0" fmla="*/ 35639 w 27"/>
                <a:gd name="T1" fmla="*/ 33076 h 31"/>
                <a:gd name="T2" fmla="*/ 20047 w 27"/>
                <a:gd name="T3" fmla="*/ 61353 h 31"/>
                <a:gd name="T4" fmla="*/ 8457 w 27"/>
                <a:gd name="T5" fmla="*/ 51245 h 31"/>
                <a:gd name="T6" fmla="*/ 0 w 27"/>
                <a:gd name="T7" fmla="*/ 61353 h 31"/>
                <a:gd name="T8" fmla="*/ 0 w 27"/>
                <a:gd name="T9" fmla="*/ 60714 h 31"/>
                <a:gd name="T10" fmla="*/ 1 w 27"/>
                <a:gd name="T11" fmla="*/ 54153 h 31"/>
                <a:gd name="T12" fmla="*/ 2759 w 27"/>
                <a:gd name="T13" fmla="*/ 51245 h 31"/>
                <a:gd name="T14" fmla="*/ 3679 w 27"/>
                <a:gd name="T15" fmla="*/ 44813 h 31"/>
                <a:gd name="T16" fmla="*/ 2759 w 27"/>
                <a:gd name="T17" fmla="*/ 39970 h 31"/>
                <a:gd name="T18" fmla="*/ 0 w 27"/>
                <a:gd name="T19" fmla="*/ 0 h 31"/>
                <a:gd name="T20" fmla="*/ 1 w 27"/>
                <a:gd name="T21" fmla="*/ 0 h 31"/>
                <a:gd name="T22" fmla="*/ 6540 w 27"/>
                <a:gd name="T23" fmla="*/ 9817 h 31"/>
                <a:gd name="T24" fmla="*/ 8720 w 27"/>
                <a:gd name="T25" fmla="*/ 40432 h 31"/>
                <a:gd name="T26" fmla="*/ 18660 w 27"/>
                <a:gd name="T27" fmla="*/ 54779 h 31"/>
                <a:gd name="T28" fmla="*/ 29129 w 27"/>
                <a:gd name="T29" fmla="*/ 33076 h 31"/>
                <a:gd name="T30" fmla="*/ 15503 w 27"/>
                <a:gd name="T31" fmla="*/ 5348 h 31"/>
                <a:gd name="T32" fmla="*/ 11627 w 27"/>
                <a:gd name="T33" fmla="*/ 5348 h 31"/>
                <a:gd name="T34" fmla="*/ 8720 w 27"/>
                <a:gd name="T35" fmla="*/ 1 h 31"/>
                <a:gd name="T36" fmla="*/ 17143 w 27"/>
                <a:gd name="T37" fmla="*/ 0 h 31"/>
                <a:gd name="T38" fmla="*/ 17143 w 27"/>
                <a:gd name="T39" fmla="*/ 0 h 31"/>
                <a:gd name="T40" fmla="*/ 35639 w 27"/>
                <a:gd name="T41" fmla="*/ 33076 h 31"/>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7"/>
                <a:gd name="T64" fmla="*/ 0 h 31"/>
                <a:gd name="T65" fmla="*/ 27 w 27"/>
                <a:gd name="T66" fmla="*/ 31 h 31"/>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7" h="31">
                  <a:moveTo>
                    <a:pt x="27" y="16"/>
                  </a:moveTo>
                  <a:cubicBezTo>
                    <a:pt x="27" y="25"/>
                    <a:pt x="22" y="31"/>
                    <a:pt x="15" y="31"/>
                  </a:cubicBezTo>
                  <a:cubicBezTo>
                    <a:pt x="11" y="31"/>
                    <a:pt x="8" y="29"/>
                    <a:pt x="6" y="26"/>
                  </a:cubicBezTo>
                  <a:cubicBezTo>
                    <a:pt x="4" y="28"/>
                    <a:pt x="2" y="30"/>
                    <a:pt x="0" y="31"/>
                  </a:cubicBezTo>
                  <a:cubicBezTo>
                    <a:pt x="0" y="31"/>
                    <a:pt x="0" y="30"/>
                    <a:pt x="0" y="30"/>
                  </a:cubicBezTo>
                  <a:cubicBezTo>
                    <a:pt x="0" y="29"/>
                    <a:pt x="0" y="28"/>
                    <a:pt x="1" y="27"/>
                  </a:cubicBezTo>
                  <a:lnTo>
                    <a:pt x="2" y="26"/>
                  </a:lnTo>
                  <a:cubicBezTo>
                    <a:pt x="3" y="25"/>
                    <a:pt x="3" y="24"/>
                    <a:pt x="3" y="22"/>
                  </a:cubicBezTo>
                  <a:cubicBezTo>
                    <a:pt x="3" y="22"/>
                    <a:pt x="3" y="21"/>
                    <a:pt x="2" y="20"/>
                  </a:cubicBezTo>
                  <a:lnTo>
                    <a:pt x="0" y="0"/>
                  </a:lnTo>
                  <a:cubicBezTo>
                    <a:pt x="0" y="0"/>
                    <a:pt x="1" y="0"/>
                    <a:pt x="1" y="0"/>
                  </a:cubicBezTo>
                  <a:cubicBezTo>
                    <a:pt x="3" y="0"/>
                    <a:pt x="4" y="2"/>
                    <a:pt x="5" y="5"/>
                  </a:cubicBezTo>
                  <a:lnTo>
                    <a:pt x="7" y="21"/>
                  </a:lnTo>
                  <a:cubicBezTo>
                    <a:pt x="8" y="26"/>
                    <a:pt x="11" y="28"/>
                    <a:pt x="14" y="28"/>
                  </a:cubicBezTo>
                  <a:cubicBezTo>
                    <a:pt x="19" y="28"/>
                    <a:pt x="22" y="24"/>
                    <a:pt x="22" y="16"/>
                  </a:cubicBezTo>
                  <a:cubicBezTo>
                    <a:pt x="22" y="9"/>
                    <a:pt x="18" y="3"/>
                    <a:pt x="12" y="3"/>
                  </a:cubicBezTo>
                  <a:cubicBezTo>
                    <a:pt x="11" y="3"/>
                    <a:pt x="10" y="3"/>
                    <a:pt x="9" y="3"/>
                  </a:cubicBezTo>
                  <a:cubicBezTo>
                    <a:pt x="9" y="3"/>
                    <a:pt x="8" y="3"/>
                    <a:pt x="7" y="1"/>
                  </a:cubicBezTo>
                  <a:cubicBezTo>
                    <a:pt x="8" y="1"/>
                    <a:pt x="11" y="0"/>
                    <a:pt x="13" y="0"/>
                  </a:cubicBezTo>
                  <a:cubicBezTo>
                    <a:pt x="13" y="0"/>
                    <a:pt x="13" y="0"/>
                    <a:pt x="13" y="0"/>
                  </a:cubicBezTo>
                  <a:cubicBezTo>
                    <a:pt x="21" y="0"/>
                    <a:pt x="27" y="6"/>
                    <a:pt x="27" y="16"/>
                  </a:cubicBezTo>
                  <a:close/>
                </a:path>
              </a:pathLst>
            </a:custGeom>
            <a:solidFill>
              <a:srgbClr val="000000"/>
            </a:solidFill>
            <a:ln w="0" cap="rnd">
              <a:solidFill>
                <a:srgbClr val="000000"/>
              </a:solidFill>
              <a:round/>
              <a:headEnd/>
              <a:tailEnd/>
            </a:ln>
          </p:spPr>
          <p:txBody>
            <a:bodyPr/>
            <a:lstStyle/>
            <a:p>
              <a:endParaRPr lang="he-IL"/>
            </a:p>
          </p:txBody>
        </p:sp>
        <p:sp>
          <p:nvSpPr>
            <p:cNvPr id="36" name="Freeform 139"/>
            <p:cNvSpPr>
              <a:spLocks noEditPoints="1"/>
            </p:cNvSpPr>
            <p:nvPr/>
          </p:nvSpPr>
          <p:spPr bwMode="auto">
            <a:xfrm flipV="1">
              <a:off x="3653" y="488"/>
              <a:ext cx="32" cy="41"/>
            </a:xfrm>
            <a:custGeom>
              <a:avLst/>
              <a:gdLst>
                <a:gd name="T0" fmla="*/ 31956 w 24"/>
                <a:gd name="T1" fmla="*/ 5725 h 31"/>
                <a:gd name="T2" fmla="*/ 31956 w 24"/>
                <a:gd name="T3" fmla="*/ 19881 h 31"/>
                <a:gd name="T4" fmla="*/ 11627 w 24"/>
                <a:gd name="T5" fmla="*/ 33320 h 31"/>
                <a:gd name="T6" fmla="*/ 0 w 24"/>
                <a:gd name="T7" fmla="*/ 30882 h 31"/>
                <a:gd name="T8" fmla="*/ 3679 w 24"/>
                <a:gd name="T9" fmla="*/ 30644 h 31"/>
                <a:gd name="T10" fmla="*/ 4905 w 24"/>
                <a:gd name="T11" fmla="*/ 30644 h 31"/>
                <a:gd name="T12" fmla="*/ 11276 w 24"/>
                <a:gd name="T13" fmla="*/ 30882 h 31"/>
                <a:gd name="T14" fmla="*/ 26729 w 24"/>
                <a:gd name="T15" fmla="*/ 17655 h 31"/>
                <a:gd name="T16" fmla="*/ 26729 w 24"/>
                <a:gd name="T17" fmla="*/ 0 h 31"/>
                <a:gd name="T18" fmla="*/ 31956 w 24"/>
                <a:gd name="T19" fmla="*/ 5725 h 31"/>
                <a:gd name="T20" fmla="*/ 6540 w 24"/>
                <a:gd name="T21" fmla="*/ 5725 h 31"/>
                <a:gd name="T22" fmla="*/ 6540 w 24"/>
                <a:gd name="T23" fmla="*/ 15995 h 31"/>
                <a:gd name="T24" fmla="*/ 3679 w 24"/>
                <a:gd name="T25" fmla="*/ 19881 h 31"/>
                <a:gd name="T26" fmla="*/ 1 w 24"/>
                <a:gd name="T27" fmla="*/ 15995 h 31"/>
                <a:gd name="T28" fmla="*/ 1 w 24"/>
                <a:gd name="T29" fmla="*/ 0 h 31"/>
                <a:gd name="T30" fmla="*/ 6540 w 24"/>
                <a:gd name="T31" fmla="*/ 5725 h 3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24"/>
                <a:gd name="T49" fmla="*/ 0 h 31"/>
                <a:gd name="T50" fmla="*/ 24 w 24"/>
                <a:gd name="T51" fmla="*/ 31 h 3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24" h="31">
                  <a:moveTo>
                    <a:pt x="24" y="5"/>
                  </a:moveTo>
                  <a:lnTo>
                    <a:pt x="24" y="18"/>
                  </a:lnTo>
                  <a:cubicBezTo>
                    <a:pt x="24" y="26"/>
                    <a:pt x="18" y="31"/>
                    <a:pt x="9" y="31"/>
                  </a:cubicBezTo>
                  <a:cubicBezTo>
                    <a:pt x="6" y="31"/>
                    <a:pt x="2" y="30"/>
                    <a:pt x="0" y="29"/>
                  </a:cubicBezTo>
                  <a:cubicBezTo>
                    <a:pt x="1" y="28"/>
                    <a:pt x="2" y="28"/>
                    <a:pt x="3" y="28"/>
                  </a:cubicBezTo>
                  <a:cubicBezTo>
                    <a:pt x="3" y="28"/>
                    <a:pt x="4" y="28"/>
                    <a:pt x="4" y="28"/>
                  </a:cubicBezTo>
                  <a:cubicBezTo>
                    <a:pt x="5" y="29"/>
                    <a:pt x="7" y="29"/>
                    <a:pt x="8" y="29"/>
                  </a:cubicBezTo>
                  <a:cubicBezTo>
                    <a:pt x="15" y="29"/>
                    <a:pt x="20" y="24"/>
                    <a:pt x="20" y="17"/>
                  </a:cubicBezTo>
                  <a:lnTo>
                    <a:pt x="20" y="0"/>
                  </a:lnTo>
                  <a:cubicBezTo>
                    <a:pt x="22" y="0"/>
                    <a:pt x="24" y="2"/>
                    <a:pt x="24" y="5"/>
                  </a:cubicBezTo>
                  <a:close/>
                  <a:moveTo>
                    <a:pt x="5" y="5"/>
                  </a:moveTo>
                  <a:lnTo>
                    <a:pt x="5" y="15"/>
                  </a:lnTo>
                  <a:cubicBezTo>
                    <a:pt x="5" y="17"/>
                    <a:pt x="4" y="18"/>
                    <a:pt x="3" y="18"/>
                  </a:cubicBezTo>
                  <a:cubicBezTo>
                    <a:pt x="2" y="18"/>
                    <a:pt x="1" y="17"/>
                    <a:pt x="1" y="15"/>
                  </a:cubicBezTo>
                  <a:lnTo>
                    <a:pt x="1" y="0"/>
                  </a:lnTo>
                  <a:cubicBezTo>
                    <a:pt x="3" y="0"/>
                    <a:pt x="5" y="1"/>
                    <a:pt x="5" y="5"/>
                  </a:cubicBezTo>
                  <a:close/>
                </a:path>
              </a:pathLst>
            </a:custGeom>
            <a:solidFill>
              <a:srgbClr val="000000"/>
            </a:solidFill>
            <a:ln w="0" cap="rnd">
              <a:solidFill>
                <a:srgbClr val="000000"/>
              </a:solidFill>
              <a:round/>
              <a:headEnd/>
              <a:tailEnd/>
            </a:ln>
          </p:spPr>
          <p:txBody>
            <a:bodyPr/>
            <a:lstStyle/>
            <a:p>
              <a:endParaRPr lang="he-IL"/>
            </a:p>
          </p:txBody>
        </p:sp>
        <p:sp>
          <p:nvSpPr>
            <p:cNvPr id="37" name="Freeform 140"/>
            <p:cNvSpPr>
              <a:spLocks/>
            </p:cNvSpPr>
            <p:nvPr/>
          </p:nvSpPr>
          <p:spPr bwMode="auto">
            <a:xfrm flipV="1">
              <a:off x="3694" y="488"/>
              <a:ext cx="35" cy="53"/>
            </a:xfrm>
            <a:custGeom>
              <a:avLst/>
              <a:gdLst>
                <a:gd name="T0" fmla="*/ 43370 w 26"/>
                <a:gd name="T1" fmla="*/ 31650 h 40"/>
                <a:gd name="T2" fmla="*/ 23933 w 26"/>
                <a:gd name="T3" fmla="*/ 45273 h 40"/>
                <a:gd name="T4" fmla="*/ 0 w 26"/>
                <a:gd name="T5" fmla="*/ 45273 h 40"/>
                <a:gd name="T6" fmla="*/ 4695 w 26"/>
                <a:gd name="T7" fmla="*/ 41936 h 40"/>
                <a:gd name="T8" fmla="*/ 13728 w 26"/>
                <a:gd name="T9" fmla="*/ 41936 h 40"/>
                <a:gd name="T10" fmla="*/ 1 w 26"/>
                <a:gd name="T11" fmla="*/ 29117 h 40"/>
                <a:gd name="T12" fmla="*/ 1 w 26"/>
                <a:gd name="T13" fmla="*/ 0 h 40"/>
                <a:gd name="T14" fmla="*/ 10198 w 26"/>
                <a:gd name="T15" fmla="*/ 5849 h 40"/>
                <a:gd name="T16" fmla="*/ 10198 w 26"/>
                <a:gd name="T17" fmla="*/ 31617 h 40"/>
                <a:gd name="T18" fmla="*/ 22127 w 26"/>
                <a:gd name="T19" fmla="*/ 41936 h 40"/>
                <a:gd name="T20" fmla="*/ 37610 w 26"/>
                <a:gd name="T21" fmla="*/ 31617 h 40"/>
                <a:gd name="T22" fmla="*/ 23933 w 26"/>
                <a:gd name="T23" fmla="*/ 16124 h 40"/>
                <a:gd name="T24" fmla="*/ 18480 w 26"/>
                <a:gd name="T25" fmla="*/ 11085 h 40"/>
                <a:gd name="T26" fmla="*/ 43370 w 26"/>
                <a:gd name="T27" fmla="*/ 31650 h 40"/>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26"/>
                <a:gd name="T43" fmla="*/ 0 h 40"/>
                <a:gd name="T44" fmla="*/ 26 w 26"/>
                <a:gd name="T45" fmla="*/ 40 h 40"/>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26" h="40">
                  <a:moveTo>
                    <a:pt x="26" y="28"/>
                  </a:moveTo>
                  <a:cubicBezTo>
                    <a:pt x="26" y="34"/>
                    <a:pt x="22" y="40"/>
                    <a:pt x="14" y="40"/>
                  </a:cubicBezTo>
                  <a:lnTo>
                    <a:pt x="0" y="40"/>
                  </a:lnTo>
                  <a:cubicBezTo>
                    <a:pt x="0" y="38"/>
                    <a:pt x="1" y="37"/>
                    <a:pt x="3" y="37"/>
                  </a:cubicBezTo>
                  <a:lnTo>
                    <a:pt x="8" y="37"/>
                  </a:lnTo>
                  <a:cubicBezTo>
                    <a:pt x="5" y="37"/>
                    <a:pt x="1" y="32"/>
                    <a:pt x="1" y="26"/>
                  </a:cubicBezTo>
                  <a:lnTo>
                    <a:pt x="1" y="0"/>
                  </a:lnTo>
                  <a:cubicBezTo>
                    <a:pt x="5" y="0"/>
                    <a:pt x="6" y="3"/>
                    <a:pt x="6" y="5"/>
                  </a:cubicBezTo>
                  <a:lnTo>
                    <a:pt x="6" y="27"/>
                  </a:lnTo>
                  <a:cubicBezTo>
                    <a:pt x="6" y="33"/>
                    <a:pt x="9" y="37"/>
                    <a:pt x="13" y="37"/>
                  </a:cubicBezTo>
                  <a:cubicBezTo>
                    <a:pt x="19" y="37"/>
                    <a:pt x="22" y="32"/>
                    <a:pt x="22" y="27"/>
                  </a:cubicBezTo>
                  <a:cubicBezTo>
                    <a:pt x="22" y="20"/>
                    <a:pt x="18" y="16"/>
                    <a:pt x="14" y="14"/>
                  </a:cubicBezTo>
                  <a:cubicBezTo>
                    <a:pt x="12" y="13"/>
                    <a:pt x="11" y="12"/>
                    <a:pt x="11" y="10"/>
                  </a:cubicBezTo>
                  <a:cubicBezTo>
                    <a:pt x="17" y="11"/>
                    <a:pt x="26" y="17"/>
                    <a:pt x="26" y="28"/>
                  </a:cubicBezTo>
                  <a:close/>
                </a:path>
              </a:pathLst>
            </a:custGeom>
            <a:solidFill>
              <a:srgbClr val="000000"/>
            </a:solidFill>
            <a:ln w="0" cap="rnd">
              <a:solidFill>
                <a:srgbClr val="000000"/>
              </a:solidFill>
              <a:round/>
              <a:headEnd/>
              <a:tailEnd/>
            </a:ln>
          </p:spPr>
          <p:txBody>
            <a:bodyPr/>
            <a:lstStyle/>
            <a:p>
              <a:endParaRPr lang="he-IL"/>
            </a:p>
          </p:txBody>
        </p:sp>
        <p:sp>
          <p:nvSpPr>
            <p:cNvPr id="38" name="Freeform 141"/>
            <p:cNvSpPr>
              <a:spLocks/>
            </p:cNvSpPr>
            <p:nvPr/>
          </p:nvSpPr>
          <p:spPr bwMode="auto">
            <a:xfrm flipV="1">
              <a:off x="3740" y="488"/>
              <a:ext cx="6" cy="24"/>
            </a:xfrm>
            <a:custGeom>
              <a:avLst/>
              <a:gdLst>
                <a:gd name="T0" fmla="*/ 446 w 5"/>
                <a:gd name="T1" fmla="*/ 6540 h 18"/>
                <a:gd name="T2" fmla="*/ 446 w 5"/>
                <a:gd name="T3" fmla="*/ 20047 h 18"/>
                <a:gd name="T4" fmla="*/ 2 w 5"/>
                <a:gd name="T5" fmla="*/ 23967 h 18"/>
                <a:gd name="T6" fmla="*/ 0 w 5"/>
                <a:gd name="T7" fmla="*/ 20047 h 18"/>
                <a:gd name="T8" fmla="*/ 0 w 5"/>
                <a:gd name="T9" fmla="*/ 0 h 18"/>
                <a:gd name="T10" fmla="*/ 446 w 5"/>
                <a:gd name="T11" fmla="*/ 6540 h 18"/>
                <a:gd name="T12" fmla="*/ 0 60000 65536"/>
                <a:gd name="T13" fmla="*/ 0 60000 65536"/>
                <a:gd name="T14" fmla="*/ 0 60000 65536"/>
                <a:gd name="T15" fmla="*/ 0 60000 65536"/>
                <a:gd name="T16" fmla="*/ 0 60000 65536"/>
                <a:gd name="T17" fmla="*/ 0 60000 65536"/>
                <a:gd name="T18" fmla="*/ 0 w 5"/>
                <a:gd name="T19" fmla="*/ 0 h 18"/>
                <a:gd name="T20" fmla="*/ 5 w 5"/>
                <a:gd name="T21" fmla="*/ 18 h 18"/>
              </a:gdLst>
              <a:ahLst/>
              <a:cxnLst>
                <a:cxn ang="T12">
                  <a:pos x="T0" y="T1"/>
                </a:cxn>
                <a:cxn ang="T13">
                  <a:pos x="T2" y="T3"/>
                </a:cxn>
                <a:cxn ang="T14">
                  <a:pos x="T4" y="T5"/>
                </a:cxn>
                <a:cxn ang="T15">
                  <a:pos x="T6" y="T7"/>
                </a:cxn>
                <a:cxn ang="T16">
                  <a:pos x="T8" y="T9"/>
                </a:cxn>
                <a:cxn ang="T17">
                  <a:pos x="T10" y="T11"/>
                </a:cxn>
              </a:cxnLst>
              <a:rect l="T18" t="T19" r="T20" b="T21"/>
              <a:pathLst>
                <a:path w="5" h="18">
                  <a:moveTo>
                    <a:pt x="5" y="5"/>
                  </a:moveTo>
                  <a:lnTo>
                    <a:pt x="5" y="15"/>
                  </a:lnTo>
                  <a:cubicBezTo>
                    <a:pt x="5" y="17"/>
                    <a:pt x="3" y="18"/>
                    <a:pt x="2" y="18"/>
                  </a:cubicBezTo>
                  <a:cubicBezTo>
                    <a:pt x="1" y="18"/>
                    <a:pt x="0" y="17"/>
                    <a:pt x="0" y="15"/>
                  </a:cubicBezTo>
                  <a:lnTo>
                    <a:pt x="0" y="0"/>
                  </a:lnTo>
                  <a:cubicBezTo>
                    <a:pt x="4" y="0"/>
                    <a:pt x="5" y="3"/>
                    <a:pt x="5" y="5"/>
                  </a:cubicBezTo>
                  <a:close/>
                </a:path>
              </a:pathLst>
            </a:custGeom>
            <a:solidFill>
              <a:srgbClr val="000000"/>
            </a:solidFill>
            <a:ln w="0" cap="rnd">
              <a:solidFill>
                <a:srgbClr val="000000"/>
              </a:solidFill>
              <a:round/>
              <a:headEnd/>
              <a:tailEnd/>
            </a:ln>
          </p:spPr>
          <p:txBody>
            <a:bodyPr/>
            <a:lstStyle/>
            <a:p>
              <a:endParaRPr lang="he-IL"/>
            </a:p>
          </p:txBody>
        </p:sp>
        <p:sp>
          <p:nvSpPr>
            <p:cNvPr id="39" name="Freeform 142"/>
            <p:cNvSpPr>
              <a:spLocks/>
            </p:cNvSpPr>
            <p:nvPr/>
          </p:nvSpPr>
          <p:spPr bwMode="auto">
            <a:xfrm flipV="1">
              <a:off x="3754" y="488"/>
              <a:ext cx="16" cy="40"/>
            </a:xfrm>
            <a:custGeom>
              <a:avLst/>
              <a:gdLst>
                <a:gd name="T0" fmla="*/ 15503 w 12"/>
                <a:gd name="T1" fmla="*/ 3679 h 30"/>
                <a:gd name="T2" fmla="*/ 15503 w 12"/>
                <a:gd name="T3" fmla="*/ 27561 h 30"/>
                <a:gd name="T4" fmla="*/ 4905 w 12"/>
                <a:gd name="T5" fmla="*/ 39909 h 30"/>
                <a:gd name="T6" fmla="*/ 1 w 12"/>
                <a:gd name="T7" fmla="*/ 38839 h 30"/>
                <a:gd name="T8" fmla="*/ 3679 w 12"/>
                <a:gd name="T9" fmla="*/ 36748 h 30"/>
                <a:gd name="T10" fmla="*/ 4905 w 12"/>
                <a:gd name="T11" fmla="*/ 36748 h 30"/>
                <a:gd name="T12" fmla="*/ 11276 w 12"/>
                <a:gd name="T13" fmla="*/ 30476 h 30"/>
                <a:gd name="T14" fmla="*/ 11276 w 12"/>
                <a:gd name="T15" fmla="*/ 3679 h 30"/>
                <a:gd name="T16" fmla="*/ 3679 w 12"/>
                <a:gd name="T17" fmla="*/ 3679 h 30"/>
                <a:gd name="T18" fmla="*/ 0 w 12"/>
                <a:gd name="T19" fmla="*/ 0 h 30"/>
                <a:gd name="T20" fmla="*/ 11627 w 12"/>
                <a:gd name="T21" fmla="*/ 0 h 30"/>
                <a:gd name="T22" fmla="*/ 15503 w 12"/>
                <a:gd name="T23" fmla="*/ 3679 h 3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30"/>
                <a:gd name="T38" fmla="*/ 12 w 12"/>
                <a:gd name="T39" fmla="*/ 30 h 3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30">
                  <a:moveTo>
                    <a:pt x="12" y="3"/>
                  </a:moveTo>
                  <a:lnTo>
                    <a:pt x="12" y="21"/>
                  </a:lnTo>
                  <a:cubicBezTo>
                    <a:pt x="12" y="26"/>
                    <a:pt x="9" y="30"/>
                    <a:pt x="4" y="30"/>
                  </a:cubicBezTo>
                  <a:cubicBezTo>
                    <a:pt x="4" y="30"/>
                    <a:pt x="2" y="30"/>
                    <a:pt x="1" y="29"/>
                  </a:cubicBezTo>
                  <a:cubicBezTo>
                    <a:pt x="1" y="28"/>
                    <a:pt x="2" y="28"/>
                    <a:pt x="3" y="28"/>
                  </a:cubicBezTo>
                  <a:cubicBezTo>
                    <a:pt x="4" y="28"/>
                    <a:pt x="4" y="28"/>
                    <a:pt x="4" y="28"/>
                  </a:cubicBezTo>
                  <a:cubicBezTo>
                    <a:pt x="6" y="28"/>
                    <a:pt x="8" y="26"/>
                    <a:pt x="8" y="23"/>
                  </a:cubicBezTo>
                  <a:lnTo>
                    <a:pt x="8" y="3"/>
                  </a:lnTo>
                  <a:lnTo>
                    <a:pt x="3" y="3"/>
                  </a:lnTo>
                  <a:cubicBezTo>
                    <a:pt x="1" y="3"/>
                    <a:pt x="0" y="2"/>
                    <a:pt x="0" y="0"/>
                  </a:cubicBezTo>
                  <a:lnTo>
                    <a:pt x="9" y="0"/>
                  </a:lnTo>
                  <a:cubicBezTo>
                    <a:pt x="11" y="1"/>
                    <a:pt x="12" y="1"/>
                    <a:pt x="12" y="3"/>
                  </a:cubicBezTo>
                  <a:close/>
                </a:path>
              </a:pathLst>
            </a:custGeom>
            <a:solidFill>
              <a:srgbClr val="000000"/>
            </a:solidFill>
            <a:ln w="0" cap="rnd">
              <a:solidFill>
                <a:srgbClr val="000000"/>
              </a:solidFill>
              <a:round/>
              <a:headEnd/>
              <a:tailEnd/>
            </a:ln>
          </p:spPr>
          <p:txBody>
            <a:bodyPr/>
            <a:lstStyle/>
            <a:p>
              <a:endParaRPr lang="he-IL"/>
            </a:p>
          </p:txBody>
        </p:sp>
        <p:sp>
          <p:nvSpPr>
            <p:cNvPr id="40" name="Freeform 143"/>
            <p:cNvSpPr>
              <a:spLocks/>
            </p:cNvSpPr>
            <p:nvPr/>
          </p:nvSpPr>
          <p:spPr bwMode="auto">
            <a:xfrm flipV="1">
              <a:off x="3782" y="488"/>
              <a:ext cx="6" cy="41"/>
            </a:xfrm>
            <a:custGeom>
              <a:avLst/>
              <a:gdLst>
                <a:gd name="T0" fmla="*/ 92170 w 4"/>
                <a:gd name="T1" fmla="*/ 5725 h 31"/>
                <a:gd name="T2" fmla="*/ 92170 w 4"/>
                <a:gd name="T3" fmla="*/ 30644 h 31"/>
                <a:gd name="T4" fmla="*/ 40965 w 4"/>
                <a:gd name="T5" fmla="*/ 33320 h 31"/>
                <a:gd name="T6" fmla="*/ 0 w 4"/>
                <a:gd name="T7" fmla="*/ 30644 h 31"/>
                <a:gd name="T8" fmla="*/ 0 w 4"/>
                <a:gd name="T9" fmla="*/ 0 h 31"/>
                <a:gd name="T10" fmla="*/ 92170 w 4"/>
                <a:gd name="T11" fmla="*/ 5725 h 31"/>
                <a:gd name="T12" fmla="*/ 0 60000 65536"/>
                <a:gd name="T13" fmla="*/ 0 60000 65536"/>
                <a:gd name="T14" fmla="*/ 0 60000 65536"/>
                <a:gd name="T15" fmla="*/ 0 60000 65536"/>
                <a:gd name="T16" fmla="*/ 0 60000 65536"/>
                <a:gd name="T17" fmla="*/ 0 60000 65536"/>
                <a:gd name="T18" fmla="*/ 0 w 4"/>
                <a:gd name="T19" fmla="*/ 0 h 31"/>
                <a:gd name="T20" fmla="*/ 4 w 4"/>
                <a:gd name="T21" fmla="*/ 31 h 31"/>
              </a:gdLst>
              <a:ahLst/>
              <a:cxnLst>
                <a:cxn ang="T12">
                  <a:pos x="T0" y="T1"/>
                </a:cxn>
                <a:cxn ang="T13">
                  <a:pos x="T2" y="T3"/>
                </a:cxn>
                <a:cxn ang="T14">
                  <a:pos x="T4" y="T5"/>
                </a:cxn>
                <a:cxn ang="T15">
                  <a:pos x="T6" y="T7"/>
                </a:cxn>
                <a:cxn ang="T16">
                  <a:pos x="T8" y="T9"/>
                </a:cxn>
                <a:cxn ang="T17">
                  <a:pos x="T10" y="T11"/>
                </a:cxn>
              </a:cxnLst>
              <a:rect l="T18" t="T19" r="T20" b="T21"/>
              <a:pathLst>
                <a:path w="4" h="31">
                  <a:moveTo>
                    <a:pt x="4" y="5"/>
                  </a:moveTo>
                  <a:lnTo>
                    <a:pt x="4" y="28"/>
                  </a:lnTo>
                  <a:cubicBezTo>
                    <a:pt x="4" y="30"/>
                    <a:pt x="3" y="31"/>
                    <a:pt x="2" y="31"/>
                  </a:cubicBezTo>
                  <a:cubicBezTo>
                    <a:pt x="1" y="31"/>
                    <a:pt x="0" y="30"/>
                    <a:pt x="0" y="28"/>
                  </a:cubicBezTo>
                  <a:lnTo>
                    <a:pt x="0" y="0"/>
                  </a:lnTo>
                  <a:cubicBezTo>
                    <a:pt x="4" y="0"/>
                    <a:pt x="4" y="3"/>
                    <a:pt x="4" y="5"/>
                  </a:cubicBezTo>
                  <a:close/>
                </a:path>
              </a:pathLst>
            </a:custGeom>
            <a:solidFill>
              <a:srgbClr val="000000"/>
            </a:solidFill>
            <a:ln w="0" cap="rnd">
              <a:solidFill>
                <a:srgbClr val="000000"/>
              </a:solidFill>
              <a:round/>
              <a:headEnd/>
              <a:tailEnd/>
            </a:ln>
          </p:spPr>
          <p:txBody>
            <a:bodyPr/>
            <a:lstStyle/>
            <a:p>
              <a:endParaRPr lang="he-IL"/>
            </a:p>
          </p:txBody>
        </p:sp>
        <p:sp>
          <p:nvSpPr>
            <p:cNvPr id="41" name="Freeform 144"/>
            <p:cNvSpPr>
              <a:spLocks/>
            </p:cNvSpPr>
            <p:nvPr/>
          </p:nvSpPr>
          <p:spPr bwMode="auto">
            <a:xfrm flipV="1">
              <a:off x="3796" y="488"/>
              <a:ext cx="29" cy="41"/>
            </a:xfrm>
            <a:custGeom>
              <a:avLst/>
              <a:gdLst>
                <a:gd name="T0" fmla="*/ 21975 w 22"/>
                <a:gd name="T1" fmla="*/ 5725 h 31"/>
                <a:gd name="T2" fmla="*/ 21975 w 22"/>
                <a:gd name="T3" fmla="*/ 19881 h 31"/>
                <a:gd name="T4" fmla="*/ 9366 w 22"/>
                <a:gd name="T5" fmla="*/ 33320 h 31"/>
                <a:gd name="T6" fmla="*/ 0 w 22"/>
                <a:gd name="T7" fmla="*/ 30882 h 31"/>
                <a:gd name="T8" fmla="*/ 3102 w 22"/>
                <a:gd name="T9" fmla="*/ 30644 h 31"/>
                <a:gd name="T10" fmla="*/ 4089 w 22"/>
                <a:gd name="T11" fmla="*/ 30644 h 31"/>
                <a:gd name="T12" fmla="*/ 8559 w 22"/>
                <a:gd name="T13" fmla="*/ 30882 h 31"/>
                <a:gd name="T14" fmla="*/ 18059 w 22"/>
                <a:gd name="T15" fmla="*/ 17655 h 31"/>
                <a:gd name="T16" fmla="*/ 18059 w 22"/>
                <a:gd name="T17" fmla="*/ 0 h 31"/>
                <a:gd name="T18" fmla="*/ 21975 w 22"/>
                <a:gd name="T19" fmla="*/ 5725 h 3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22"/>
                <a:gd name="T31" fmla="*/ 0 h 31"/>
                <a:gd name="T32" fmla="*/ 22 w 22"/>
                <a:gd name="T33" fmla="*/ 31 h 31"/>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22" h="31">
                  <a:moveTo>
                    <a:pt x="22" y="5"/>
                  </a:moveTo>
                  <a:lnTo>
                    <a:pt x="22" y="18"/>
                  </a:lnTo>
                  <a:cubicBezTo>
                    <a:pt x="22" y="27"/>
                    <a:pt x="17" y="31"/>
                    <a:pt x="9" y="31"/>
                  </a:cubicBezTo>
                  <a:cubicBezTo>
                    <a:pt x="6" y="31"/>
                    <a:pt x="2" y="30"/>
                    <a:pt x="0" y="29"/>
                  </a:cubicBezTo>
                  <a:cubicBezTo>
                    <a:pt x="1" y="28"/>
                    <a:pt x="2" y="28"/>
                    <a:pt x="3" y="28"/>
                  </a:cubicBezTo>
                  <a:cubicBezTo>
                    <a:pt x="3" y="28"/>
                    <a:pt x="3" y="28"/>
                    <a:pt x="4" y="28"/>
                  </a:cubicBezTo>
                  <a:cubicBezTo>
                    <a:pt x="5" y="28"/>
                    <a:pt x="6" y="29"/>
                    <a:pt x="8" y="29"/>
                  </a:cubicBezTo>
                  <a:cubicBezTo>
                    <a:pt x="14" y="29"/>
                    <a:pt x="18" y="24"/>
                    <a:pt x="18" y="17"/>
                  </a:cubicBezTo>
                  <a:lnTo>
                    <a:pt x="18" y="0"/>
                  </a:lnTo>
                  <a:cubicBezTo>
                    <a:pt x="20" y="0"/>
                    <a:pt x="22" y="1"/>
                    <a:pt x="22" y="5"/>
                  </a:cubicBezTo>
                  <a:close/>
                </a:path>
              </a:pathLst>
            </a:custGeom>
            <a:solidFill>
              <a:srgbClr val="000000"/>
            </a:solidFill>
            <a:ln w="0" cap="rnd">
              <a:solidFill>
                <a:srgbClr val="000000"/>
              </a:solidFill>
              <a:round/>
              <a:headEnd/>
              <a:tailEnd/>
            </a:ln>
          </p:spPr>
          <p:txBody>
            <a:bodyPr/>
            <a:lstStyle/>
            <a:p>
              <a:endParaRPr lang="he-IL"/>
            </a:p>
          </p:txBody>
        </p:sp>
        <p:sp>
          <p:nvSpPr>
            <p:cNvPr id="42" name="Freeform 145"/>
            <p:cNvSpPr>
              <a:spLocks/>
            </p:cNvSpPr>
            <p:nvPr/>
          </p:nvSpPr>
          <p:spPr bwMode="auto">
            <a:xfrm flipV="1">
              <a:off x="3835" y="488"/>
              <a:ext cx="35" cy="41"/>
            </a:xfrm>
            <a:custGeom>
              <a:avLst/>
              <a:gdLst>
                <a:gd name="T0" fmla="*/ 43370 w 26"/>
                <a:gd name="T1" fmla="*/ 20762 h 31"/>
                <a:gd name="T2" fmla="*/ 23933 w 26"/>
                <a:gd name="T3" fmla="*/ 33320 h 31"/>
                <a:gd name="T4" fmla="*/ 13728 w 26"/>
                <a:gd name="T5" fmla="*/ 30882 h 31"/>
                <a:gd name="T6" fmla="*/ 16437 w 26"/>
                <a:gd name="T7" fmla="*/ 30644 h 31"/>
                <a:gd name="T8" fmla="*/ 20755 w 26"/>
                <a:gd name="T9" fmla="*/ 30644 h 31"/>
                <a:gd name="T10" fmla="*/ 22127 w 26"/>
                <a:gd name="T11" fmla="*/ 30882 h 31"/>
                <a:gd name="T12" fmla="*/ 35390 w 26"/>
                <a:gd name="T13" fmla="*/ 20762 h 31"/>
                <a:gd name="T14" fmla="*/ 13728 w 26"/>
                <a:gd name="T15" fmla="*/ 3273 h 31"/>
                <a:gd name="T16" fmla="*/ 11453 w 26"/>
                <a:gd name="T17" fmla="*/ 3273 h 31"/>
                <a:gd name="T18" fmla="*/ 6320 w 26"/>
                <a:gd name="T19" fmla="*/ 33320 h 31"/>
                <a:gd name="T20" fmla="*/ 0 w 26"/>
                <a:gd name="T21" fmla="*/ 27979 h 31"/>
                <a:gd name="T22" fmla="*/ 0 w 26"/>
                <a:gd name="T23" fmla="*/ 26294 h 31"/>
                <a:gd name="T24" fmla="*/ 4695 w 26"/>
                <a:gd name="T25" fmla="*/ 1 h 31"/>
                <a:gd name="T26" fmla="*/ 11453 w 26"/>
                <a:gd name="T27" fmla="*/ 0 h 31"/>
                <a:gd name="T28" fmla="*/ 43370 w 26"/>
                <a:gd name="T29" fmla="*/ 20762 h 3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6"/>
                <a:gd name="T46" fmla="*/ 0 h 31"/>
                <a:gd name="T47" fmla="*/ 26 w 26"/>
                <a:gd name="T48" fmla="*/ 31 h 3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6" h="31">
                  <a:moveTo>
                    <a:pt x="26" y="19"/>
                  </a:moveTo>
                  <a:cubicBezTo>
                    <a:pt x="26" y="27"/>
                    <a:pt x="21" y="31"/>
                    <a:pt x="14" y="31"/>
                  </a:cubicBezTo>
                  <a:cubicBezTo>
                    <a:pt x="12" y="31"/>
                    <a:pt x="10" y="30"/>
                    <a:pt x="8" y="29"/>
                  </a:cubicBezTo>
                  <a:cubicBezTo>
                    <a:pt x="9" y="28"/>
                    <a:pt x="9" y="28"/>
                    <a:pt x="10" y="28"/>
                  </a:cubicBezTo>
                  <a:cubicBezTo>
                    <a:pt x="10" y="28"/>
                    <a:pt x="11" y="28"/>
                    <a:pt x="12" y="28"/>
                  </a:cubicBezTo>
                  <a:cubicBezTo>
                    <a:pt x="12" y="29"/>
                    <a:pt x="13" y="29"/>
                    <a:pt x="13" y="29"/>
                  </a:cubicBezTo>
                  <a:cubicBezTo>
                    <a:pt x="17" y="29"/>
                    <a:pt x="21" y="25"/>
                    <a:pt x="21" y="19"/>
                  </a:cubicBezTo>
                  <a:cubicBezTo>
                    <a:pt x="21" y="11"/>
                    <a:pt x="15" y="3"/>
                    <a:pt x="8" y="3"/>
                  </a:cubicBezTo>
                  <a:cubicBezTo>
                    <a:pt x="7" y="3"/>
                    <a:pt x="7" y="3"/>
                    <a:pt x="7" y="3"/>
                  </a:cubicBezTo>
                  <a:lnTo>
                    <a:pt x="4" y="31"/>
                  </a:lnTo>
                  <a:cubicBezTo>
                    <a:pt x="1" y="31"/>
                    <a:pt x="0" y="28"/>
                    <a:pt x="0" y="26"/>
                  </a:cubicBezTo>
                  <a:cubicBezTo>
                    <a:pt x="0" y="25"/>
                    <a:pt x="0" y="25"/>
                    <a:pt x="0" y="24"/>
                  </a:cubicBezTo>
                  <a:lnTo>
                    <a:pt x="3" y="1"/>
                  </a:lnTo>
                  <a:cubicBezTo>
                    <a:pt x="5" y="1"/>
                    <a:pt x="6" y="0"/>
                    <a:pt x="7" y="0"/>
                  </a:cubicBezTo>
                  <a:cubicBezTo>
                    <a:pt x="19" y="0"/>
                    <a:pt x="26" y="10"/>
                    <a:pt x="26" y="19"/>
                  </a:cubicBezTo>
                  <a:close/>
                </a:path>
              </a:pathLst>
            </a:custGeom>
            <a:solidFill>
              <a:srgbClr val="000000"/>
            </a:solidFill>
            <a:ln w="0" cap="rnd">
              <a:solidFill>
                <a:srgbClr val="000000"/>
              </a:solidFill>
              <a:round/>
              <a:headEnd/>
              <a:tailEnd/>
            </a:ln>
          </p:spPr>
          <p:txBody>
            <a:bodyPr/>
            <a:lstStyle/>
            <a:p>
              <a:endParaRPr lang="he-IL"/>
            </a:p>
          </p:txBody>
        </p:sp>
        <p:sp>
          <p:nvSpPr>
            <p:cNvPr id="43" name="Freeform 146"/>
            <p:cNvSpPr>
              <a:spLocks/>
            </p:cNvSpPr>
            <p:nvPr/>
          </p:nvSpPr>
          <p:spPr bwMode="auto">
            <a:xfrm flipV="1">
              <a:off x="3876" y="488"/>
              <a:ext cx="36" cy="53"/>
            </a:xfrm>
            <a:custGeom>
              <a:avLst/>
              <a:gdLst>
                <a:gd name="T0" fmla="*/ 35639 w 27"/>
                <a:gd name="T1" fmla="*/ 31650 h 40"/>
                <a:gd name="T2" fmla="*/ 20047 w 27"/>
                <a:gd name="T3" fmla="*/ 45273 h 40"/>
                <a:gd name="T4" fmla="*/ 0 w 27"/>
                <a:gd name="T5" fmla="*/ 45273 h 40"/>
                <a:gd name="T6" fmla="*/ 4905 w 27"/>
                <a:gd name="T7" fmla="*/ 41936 h 40"/>
                <a:gd name="T8" fmla="*/ 11276 w 27"/>
                <a:gd name="T9" fmla="*/ 41936 h 40"/>
                <a:gd name="T10" fmla="*/ 2759 w 27"/>
                <a:gd name="T11" fmla="*/ 29117 h 40"/>
                <a:gd name="T12" fmla="*/ 2759 w 27"/>
                <a:gd name="T13" fmla="*/ 0 h 40"/>
                <a:gd name="T14" fmla="*/ 8720 w 27"/>
                <a:gd name="T15" fmla="*/ 5849 h 40"/>
                <a:gd name="T16" fmla="*/ 8720 w 27"/>
                <a:gd name="T17" fmla="*/ 31617 h 40"/>
                <a:gd name="T18" fmla="*/ 18660 w 27"/>
                <a:gd name="T19" fmla="*/ 41936 h 40"/>
                <a:gd name="T20" fmla="*/ 30476 w 27"/>
                <a:gd name="T21" fmla="*/ 31617 h 40"/>
                <a:gd name="T22" fmla="*/ 20047 w 27"/>
                <a:gd name="T23" fmla="*/ 16124 h 40"/>
                <a:gd name="T24" fmla="*/ 15035 w 27"/>
                <a:gd name="T25" fmla="*/ 11085 h 40"/>
                <a:gd name="T26" fmla="*/ 35639 w 27"/>
                <a:gd name="T27" fmla="*/ 31650 h 40"/>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27"/>
                <a:gd name="T43" fmla="*/ 0 h 40"/>
                <a:gd name="T44" fmla="*/ 27 w 27"/>
                <a:gd name="T45" fmla="*/ 40 h 40"/>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27" h="40">
                  <a:moveTo>
                    <a:pt x="27" y="28"/>
                  </a:moveTo>
                  <a:cubicBezTo>
                    <a:pt x="27" y="34"/>
                    <a:pt x="23" y="40"/>
                    <a:pt x="15" y="40"/>
                  </a:cubicBezTo>
                  <a:lnTo>
                    <a:pt x="0" y="40"/>
                  </a:lnTo>
                  <a:cubicBezTo>
                    <a:pt x="1" y="38"/>
                    <a:pt x="2" y="37"/>
                    <a:pt x="4" y="37"/>
                  </a:cubicBezTo>
                  <a:lnTo>
                    <a:pt x="8" y="37"/>
                  </a:lnTo>
                  <a:cubicBezTo>
                    <a:pt x="6" y="37"/>
                    <a:pt x="2" y="32"/>
                    <a:pt x="2" y="26"/>
                  </a:cubicBezTo>
                  <a:lnTo>
                    <a:pt x="2" y="0"/>
                  </a:lnTo>
                  <a:cubicBezTo>
                    <a:pt x="6" y="0"/>
                    <a:pt x="7" y="3"/>
                    <a:pt x="7" y="5"/>
                  </a:cubicBezTo>
                  <a:lnTo>
                    <a:pt x="7" y="27"/>
                  </a:lnTo>
                  <a:cubicBezTo>
                    <a:pt x="7" y="33"/>
                    <a:pt x="9" y="37"/>
                    <a:pt x="14" y="37"/>
                  </a:cubicBezTo>
                  <a:cubicBezTo>
                    <a:pt x="20" y="37"/>
                    <a:pt x="23" y="32"/>
                    <a:pt x="23" y="27"/>
                  </a:cubicBezTo>
                  <a:cubicBezTo>
                    <a:pt x="23" y="20"/>
                    <a:pt x="19" y="16"/>
                    <a:pt x="15" y="14"/>
                  </a:cubicBezTo>
                  <a:cubicBezTo>
                    <a:pt x="12" y="13"/>
                    <a:pt x="12" y="12"/>
                    <a:pt x="11" y="10"/>
                  </a:cubicBezTo>
                  <a:cubicBezTo>
                    <a:pt x="18" y="11"/>
                    <a:pt x="27" y="17"/>
                    <a:pt x="27" y="28"/>
                  </a:cubicBezTo>
                  <a:close/>
                </a:path>
              </a:pathLst>
            </a:custGeom>
            <a:solidFill>
              <a:srgbClr val="000000"/>
            </a:solidFill>
            <a:ln w="0" cap="rnd">
              <a:solidFill>
                <a:srgbClr val="000000"/>
              </a:solidFill>
              <a:round/>
              <a:headEnd/>
              <a:tailEnd/>
            </a:ln>
          </p:spPr>
          <p:txBody>
            <a:bodyPr/>
            <a:lstStyle/>
            <a:p>
              <a:endParaRPr lang="he-IL"/>
            </a:p>
          </p:txBody>
        </p:sp>
        <p:sp>
          <p:nvSpPr>
            <p:cNvPr id="44" name="Freeform 147"/>
            <p:cNvSpPr>
              <a:spLocks/>
            </p:cNvSpPr>
            <p:nvPr/>
          </p:nvSpPr>
          <p:spPr bwMode="auto">
            <a:xfrm flipV="1">
              <a:off x="3922" y="478"/>
              <a:ext cx="28" cy="51"/>
            </a:xfrm>
            <a:custGeom>
              <a:avLst/>
              <a:gdLst>
                <a:gd name="T0" fmla="*/ 27561 w 21"/>
                <a:gd name="T1" fmla="*/ 18105 h 39"/>
                <a:gd name="T2" fmla="*/ 17143 w 21"/>
                <a:gd name="T3" fmla="*/ 26147 h 39"/>
                <a:gd name="T4" fmla="*/ 4905 w 21"/>
                <a:gd name="T5" fmla="*/ 26147 h 39"/>
                <a:gd name="T6" fmla="*/ 4905 w 21"/>
                <a:gd name="T7" fmla="*/ 32016 h 39"/>
                <a:gd name="T8" fmla="*/ 0 w 21"/>
                <a:gd name="T9" fmla="*/ 27649 h 39"/>
                <a:gd name="T10" fmla="*/ 0 w 21"/>
                <a:gd name="T11" fmla="*/ 22894 h 39"/>
                <a:gd name="T12" fmla="*/ 15035 w 21"/>
                <a:gd name="T13" fmla="*/ 22894 h 39"/>
                <a:gd name="T14" fmla="*/ 22857 w 21"/>
                <a:gd name="T15" fmla="*/ 16678 h 39"/>
                <a:gd name="T16" fmla="*/ 8720 w 21"/>
                <a:gd name="T17" fmla="*/ 3335 h 39"/>
                <a:gd name="T18" fmla="*/ 3679 w 21"/>
                <a:gd name="T19" fmla="*/ 0 h 39"/>
                <a:gd name="T20" fmla="*/ 27561 w 21"/>
                <a:gd name="T21" fmla="*/ 18105 h 3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1"/>
                <a:gd name="T34" fmla="*/ 0 h 39"/>
                <a:gd name="T35" fmla="*/ 21 w 21"/>
                <a:gd name="T36" fmla="*/ 39 h 3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1" h="39">
                  <a:moveTo>
                    <a:pt x="21" y="22"/>
                  </a:moveTo>
                  <a:cubicBezTo>
                    <a:pt x="21" y="27"/>
                    <a:pt x="18" y="31"/>
                    <a:pt x="13" y="31"/>
                  </a:cubicBezTo>
                  <a:lnTo>
                    <a:pt x="4" y="31"/>
                  </a:lnTo>
                  <a:lnTo>
                    <a:pt x="4" y="39"/>
                  </a:lnTo>
                  <a:cubicBezTo>
                    <a:pt x="2" y="39"/>
                    <a:pt x="0" y="38"/>
                    <a:pt x="0" y="34"/>
                  </a:cubicBezTo>
                  <a:lnTo>
                    <a:pt x="0" y="28"/>
                  </a:lnTo>
                  <a:lnTo>
                    <a:pt x="11" y="28"/>
                  </a:lnTo>
                  <a:cubicBezTo>
                    <a:pt x="13" y="28"/>
                    <a:pt x="17" y="27"/>
                    <a:pt x="17" y="21"/>
                  </a:cubicBezTo>
                  <a:cubicBezTo>
                    <a:pt x="17" y="12"/>
                    <a:pt x="11" y="6"/>
                    <a:pt x="7" y="4"/>
                  </a:cubicBezTo>
                  <a:cubicBezTo>
                    <a:pt x="5" y="3"/>
                    <a:pt x="3" y="2"/>
                    <a:pt x="3" y="0"/>
                  </a:cubicBezTo>
                  <a:cubicBezTo>
                    <a:pt x="10" y="1"/>
                    <a:pt x="21" y="9"/>
                    <a:pt x="21" y="22"/>
                  </a:cubicBezTo>
                  <a:close/>
                </a:path>
              </a:pathLst>
            </a:custGeom>
            <a:solidFill>
              <a:srgbClr val="000000"/>
            </a:solidFill>
            <a:ln w="0" cap="rnd">
              <a:solidFill>
                <a:srgbClr val="000000"/>
              </a:solidFill>
              <a:round/>
              <a:headEnd/>
              <a:tailEnd/>
            </a:ln>
          </p:spPr>
          <p:txBody>
            <a:bodyPr/>
            <a:lstStyle/>
            <a:p>
              <a:endParaRPr lang="he-IL"/>
            </a:p>
          </p:txBody>
        </p:sp>
        <p:sp>
          <p:nvSpPr>
            <p:cNvPr id="45" name="Freeform 148"/>
            <p:cNvSpPr>
              <a:spLocks/>
            </p:cNvSpPr>
            <p:nvPr/>
          </p:nvSpPr>
          <p:spPr bwMode="auto">
            <a:xfrm flipV="1">
              <a:off x="3960" y="488"/>
              <a:ext cx="32" cy="41"/>
            </a:xfrm>
            <a:custGeom>
              <a:avLst/>
              <a:gdLst>
                <a:gd name="T0" fmla="*/ 31956 w 24"/>
                <a:gd name="T1" fmla="*/ 2475 h 31"/>
                <a:gd name="T2" fmla="*/ 30476 w 24"/>
                <a:gd name="T3" fmla="*/ 6914 h 31"/>
                <a:gd name="T4" fmla="*/ 22857 w 24"/>
                <a:gd name="T5" fmla="*/ 13246 h 31"/>
                <a:gd name="T6" fmla="*/ 30476 w 24"/>
                <a:gd name="T7" fmla="*/ 23350 h 31"/>
                <a:gd name="T8" fmla="*/ 30476 w 24"/>
                <a:gd name="T9" fmla="*/ 33320 h 31"/>
                <a:gd name="T10" fmla="*/ 24880 w 24"/>
                <a:gd name="T11" fmla="*/ 27979 h 31"/>
                <a:gd name="T12" fmla="*/ 24880 w 24"/>
                <a:gd name="T13" fmla="*/ 21155 h 31"/>
                <a:gd name="T14" fmla="*/ 20671 w 24"/>
                <a:gd name="T15" fmla="*/ 15698 h 31"/>
                <a:gd name="T16" fmla="*/ 1 w 24"/>
                <a:gd name="T17" fmla="*/ 33320 h 31"/>
                <a:gd name="T18" fmla="*/ 0 w 24"/>
                <a:gd name="T19" fmla="*/ 30882 h 31"/>
                <a:gd name="T20" fmla="*/ 1 w 24"/>
                <a:gd name="T21" fmla="*/ 27979 h 31"/>
                <a:gd name="T22" fmla="*/ 8457 w 24"/>
                <a:gd name="T23" fmla="*/ 21155 h 31"/>
                <a:gd name="T24" fmla="*/ 0 w 24"/>
                <a:gd name="T25" fmla="*/ 10093 h 31"/>
                <a:gd name="T26" fmla="*/ 0 w 24"/>
                <a:gd name="T27" fmla="*/ 0 h 31"/>
                <a:gd name="T28" fmla="*/ 4905 w 24"/>
                <a:gd name="T29" fmla="*/ 5725 h 31"/>
                <a:gd name="T30" fmla="*/ 4905 w 24"/>
                <a:gd name="T31" fmla="*/ 12094 h 31"/>
                <a:gd name="T32" fmla="*/ 11276 w 24"/>
                <a:gd name="T33" fmla="*/ 19881 h 31"/>
                <a:gd name="T34" fmla="*/ 30476 w 24"/>
                <a:gd name="T35" fmla="*/ 0 h 31"/>
                <a:gd name="T36" fmla="*/ 31956 w 24"/>
                <a:gd name="T37" fmla="*/ 2475 h 31"/>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24"/>
                <a:gd name="T58" fmla="*/ 0 h 31"/>
                <a:gd name="T59" fmla="*/ 24 w 24"/>
                <a:gd name="T60" fmla="*/ 31 h 31"/>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24" h="31">
                  <a:moveTo>
                    <a:pt x="24" y="2"/>
                  </a:moveTo>
                  <a:cubicBezTo>
                    <a:pt x="24" y="4"/>
                    <a:pt x="23" y="5"/>
                    <a:pt x="23" y="6"/>
                  </a:cubicBezTo>
                  <a:lnTo>
                    <a:pt x="17" y="12"/>
                  </a:lnTo>
                  <a:cubicBezTo>
                    <a:pt x="20" y="14"/>
                    <a:pt x="23" y="18"/>
                    <a:pt x="23" y="22"/>
                  </a:cubicBezTo>
                  <a:lnTo>
                    <a:pt x="23" y="31"/>
                  </a:lnTo>
                  <a:cubicBezTo>
                    <a:pt x="21" y="31"/>
                    <a:pt x="19" y="30"/>
                    <a:pt x="19" y="26"/>
                  </a:cubicBezTo>
                  <a:lnTo>
                    <a:pt x="19" y="20"/>
                  </a:lnTo>
                  <a:cubicBezTo>
                    <a:pt x="19" y="16"/>
                    <a:pt x="17" y="15"/>
                    <a:pt x="16" y="14"/>
                  </a:cubicBezTo>
                  <a:lnTo>
                    <a:pt x="1" y="31"/>
                  </a:lnTo>
                  <a:cubicBezTo>
                    <a:pt x="0" y="31"/>
                    <a:pt x="0" y="30"/>
                    <a:pt x="0" y="29"/>
                  </a:cubicBezTo>
                  <a:cubicBezTo>
                    <a:pt x="0" y="28"/>
                    <a:pt x="0" y="27"/>
                    <a:pt x="1" y="26"/>
                  </a:cubicBezTo>
                  <a:lnTo>
                    <a:pt x="6" y="20"/>
                  </a:lnTo>
                  <a:cubicBezTo>
                    <a:pt x="3" y="19"/>
                    <a:pt x="0" y="14"/>
                    <a:pt x="0" y="10"/>
                  </a:cubicBezTo>
                  <a:lnTo>
                    <a:pt x="0" y="0"/>
                  </a:lnTo>
                  <a:cubicBezTo>
                    <a:pt x="2" y="0"/>
                    <a:pt x="4" y="2"/>
                    <a:pt x="4" y="5"/>
                  </a:cubicBezTo>
                  <a:lnTo>
                    <a:pt x="4" y="11"/>
                  </a:lnTo>
                  <a:cubicBezTo>
                    <a:pt x="4" y="15"/>
                    <a:pt x="5" y="18"/>
                    <a:pt x="8" y="18"/>
                  </a:cubicBezTo>
                  <a:lnTo>
                    <a:pt x="23" y="0"/>
                  </a:lnTo>
                  <a:cubicBezTo>
                    <a:pt x="23" y="1"/>
                    <a:pt x="24" y="2"/>
                    <a:pt x="24" y="2"/>
                  </a:cubicBezTo>
                  <a:close/>
                </a:path>
              </a:pathLst>
            </a:custGeom>
            <a:solidFill>
              <a:srgbClr val="000000"/>
            </a:solidFill>
            <a:ln w="0" cap="rnd">
              <a:solidFill>
                <a:srgbClr val="000000"/>
              </a:solidFill>
              <a:round/>
              <a:headEnd/>
              <a:tailEnd/>
            </a:ln>
          </p:spPr>
          <p:txBody>
            <a:bodyPr/>
            <a:lstStyle/>
            <a:p>
              <a:endParaRPr lang="he-IL"/>
            </a:p>
          </p:txBody>
        </p:sp>
        <p:sp>
          <p:nvSpPr>
            <p:cNvPr id="46" name="Rectangle 149"/>
            <p:cNvSpPr>
              <a:spLocks noChangeArrowheads="1"/>
            </p:cNvSpPr>
            <p:nvPr/>
          </p:nvSpPr>
          <p:spPr bwMode="auto">
            <a:xfrm>
              <a:off x="4259" y="483"/>
              <a:ext cx="39" cy="38"/>
            </a:xfrm>
            <a:prstGeom prst="rect">
              <a:avLst/>
            </a:prstGeom>
            <a:solidFill>
              <a:srgbClr val="0038F0"/>
            </a:solidFill>
            <a:ln w="0" cap="rnd">
              <a:solidFill>
                <a:srgbClr val="0038F0"/>
              </a:solidFill>
              <a:round/>
              <a:headEnd/>
              <a:tailEnd/>
            </a:ln>
          </p:spPr>
          <p:txBody>
            <a:bodyPr/>
            <a:lstStyle/>
            <a:p>
              <a:endParaRPr lang="he-IL"/>
            </a:p>
          </p:txBody>
        </p:sp>
        <p:sp>
          <p:nvSpPr>
            <p:cNvPr id="47" name="Rectangle 150"/>
            <p:cNvSpPr>
              <a:spLocks noChangeArrowheads="1"/>
            </p:cNvSpPr>
            <p:nvPr/>
          </p:nvSpPr>
          <p:spPr bwMode="auto">
            <a:xfrm>
              <a:off x="4201" y="484"/>
              <a:ext cx="37" cy="36"/>
            </a:xfrm>
            <a:prstGeom prst="rect">
              <a:avLst/>
            </a:prstGeom>
            <a:solidFill>
              <a:srgbClr val="0038F0"/>
            </a:solidFill>
            <a:ln w="0" cap="rnd">
              <a:solidFill>
                <a:srgbClr val="0038F0"/>
              </a:solidFill>
              <a:round/>
              <a:headEnd/>
              <a:tailEnd/>
            </a:ln>
          </p:spPr>
          <p:txBody>
            <a:bodyPr/>
            <a:lstStyle/>
            <a:p>
              <a:endParaRPr lang="he-IL"/>
            </a:p>
          </p:txBody>
        </p:sp>
        <p:sp>
          <p:nvSpPr>
            <p:cNvPr id="48" name="Rectangle 151"/>
            <p:cNvSpPr>
              <a:spLocks noChangeArrowheads="1"/>
            </p:cNvSpPr>
            <p:nvPr/>
          </p:nvSpPr>
          <p:spPr bwMode="auto">
            <a:xfrm>
              <a:off x="4144" y="486"/>
              <a:ext cx="33" cy="34"/>
            </a:xfrm>
            <a:prstGeom prst="rect">
              <a:avLst/>
            </a:prstGeom>
            <a:solidFill>
              <a:srgbClr val="0038F0"/>
            </a:solidFill>
            <a:ln w="0" cap="rnd">
              <a:solidFill>
                <a:srgbClr val="0038F0"/>
              </a:solidFill>
              <a:round/>
              <a:headEnd/>
              <a:tailEnd/>
            </a:ln>
          </p:spPr>
          <p:txBody>
            <a:bodyPr/>
            <a:lstStyle/>
            <a:p>
              <a:endParaRPr lang="he-IL"/>
            </a:p>
          </p:txBody>
        </p:sp>
        <p:sp>
          <p:nvSpPr>
            <p:cNvPr id="49" name="Rectangle 152"/>
            <p:cNvSpPr>
              <a:spLocks noChangeArrowheads="1"/>
            </p:cNvSpPr>
            <p:nvPr/>
          </p:nvSpPr>
          <p:spPr bwMode="auto">
            <a:xfrm>
              <a:off x="4085" y="487"/>
              <a:ext cx="32" cy="32"/>
            </a:xfrm>
            <a:prstGeom prst="rect">
              <a:avLst/>
            </a:prstGeom>
            <a:solidFill>
              <a:srgbClr val="0038F0"/>
            </a:solidFill>
            <a:ln w="0" cap="rnd">
              <a:solidFill>
                <a:srgbClr val="0038F0"/>
              </a:solidFill>
              <a:round/>
              <a:headEnd/>
              <a:tailEnd/>
            </a:ln>
          </p:spPr>
          <p:txBody>
            <a:bodyPr/>
            <a:lstStyle/>
            <a:p>
              <a:endParaRPr lang="he-IL"/>
            </a:p>
          </p:txBody>
        </p:sp>
        <p:sp>
          <p:nvSpPr>
            <p:cNvPr id="50" name="Rectangle 153"/>
            <p:cNvSpPr>
              <a:spLocks noChangeArrowheads="1"/>
            </p:cNvSpPr>
            <p:nvPr/>
          </p:nvSpPr>
          <p:spPr bwMode="auto">
            <a:xfrm>
              <a:off x="4028" y="488"/>
              <a:ext cx="28" cy="29"/>
            </a:xfrm>
            <a:prstGeom prst="rect">
              <a:avLst/>
            </a:prstGeom>
            <a:solidFill>
              <a:srgbClr val="0038F0"/>
            </a:solidFill>
            <a:ln w="0" cap="rnd">
              <a:solidFill>
                <a:srgbClr val="0038F0"/>
              </a:solidFill>
              <a:round/>
              <a:headEnd/>
              <a:tailEnd/>
            </a:ln>
          </p:spPr>
          <p:txBody>
            <a:bodyPr/>
            <a:lstStyle/>
            <a:p>
              <a:endParaRPr lang="he-IL"/>
            </a:p>
          </p:txBody>
        </p:sp>
        <p:sp>
          <p:nvSpPr>
            <p:cNvPr id="51" name="Rectangle 154"/>
            <p:cNvSpPr>
              <a:spLocks noChangeArrowheads="1"/>
            </p:cNvSpPr>
            <p:nvPr/>
          </p:nvSpPr>
          <p:spPr bwMode="auto">
            <a:xfrm>
              <a:off x="4259" y="580"/>
              <a:ext cx="39" cy="39"/>
            </a:xfrm>
            <a:prstGeom prst="rect">
              <a:avLst/>
            </a:prstGeom>
            <a:solidFill>
              <a:srgbClr val="0038F0"/>
            </a:solidFill>
            <a:ln w="0" cap="rnd">
              <a:solidFill>
                <a:srgbClr val="0038F0"/>
              </a:solidFill>
              <a:round/>
              <a:headEnd/>
              <a:tailEnd/>
            </a:ln>
          </p:spPr>
          <p:txBody>
            <a:bodyPr/>
            <a:lstStyle/>
            <a:p>
              <a:endParaRPr lang="he-IL"/>
            </a:p>
          </p:txBody>
        </p:sp>
        <p:sp>
          <p:nvSpPr>
            <p:cNvPr id="52" name="Rectangle 155"/>
            <p:cNvSpPr>
              <a:spLocks noChangeArrowheads="1"/>
            </p:cNvSpPr>
            <p:nvPr/>
          </p:nvSpPr>
          <p:spPr bwMode="auto">
            <a:xfrm>
              <a:off x="4201" y="581"/>
              <a:ext cx="37" cy="36"/>
            </a:xfrm>
            <a:prstGeom prst="rect">
              <a:avLst/>
            </a:prstGeom>
            <a:solidFill>
              <a:srgbClr val="0038F0"/>
            </a:solidFill>
            <a:ln w="0" cap="rnd">
              <a:solidFill>
                <a:srgbClr val="0038F0"/>
              </a:solidFill>
              <a:round/>
              <a:headEnd/>
              <a:tailEnd/>
            </a:ln>
          </p:spPr>
          <p:txBody>
            <a:bodyPr/>
            <a:lstStyle/>
            <a:p>
              <a:endParaRPr lang="he-IL"/>
            </a:p>
          </p:txBody>
        </p:sp>
        <p:sp>
          <p:nvSpPr>
            <p:cNvPr id="53" name="Rectangle 156"/>
            <p:cNvSpPr>
              <a:spLocks noChangeArrowheads="1"/>
            </p:cNvSpPr>
            <p:nvPr/>
          </p:nvSpPr>
          <p:spPr bwMode="auto">
            <a:xfrm>
              <a:off x="4144" y="583"/>
              <a:ext cx="33" cy="33"/>
            </a:xfrm>
            <a:prstGeom prst="rect">
              <a:avLst/>
            </a:prstGeom>
            <a:solidFill>
              <a:srgbClr val="0038F0"/>
            </a:solidFill>
            <a:ln w="0" cap="rnd">
              <a:solidFill>
                <a:srgbClr val="0038F0"/>
              </a:solidFill>
              <a:round/>
              <a:headEnd/>
              <a:tailEnd/>
            </a:ln>
          </p:spPr>
          <p:txBody>
            <a:bodyPr/>
            <a:lstStyle/>
            <a:p>
              <a:endParaRPr lang="he-IL"/>
            </a:p>
          </p:txBody>
        </p:sp>
        <p:sp>
          <p:nvSpPr>
            <p:cNvPr id="54" name="Rectangle 157"/>
            <p:cNvSpPr>
              <a:spLocks noChangeArrowheads="1"/>
            </p:cNvSpPr>
            <p:nvPr/>
          </p:nvSpPr>
          <p:spPr bwMode="auto">
            <a:xfrm>
              <a:off x="4085" y="584"/>
              <a:ext cx="32" cy="31"/>
            </a:xfrm>
            <a:prstGeom prst="rect">
              <a:avLst/>
            </a:prstGeom>
            <a:solidFill>
              <a:srgbClr val="0038F0"/>
            </a:solidFill>
            <a:ln w="0" cap="rnd">
              <a:solidFill>
                <a:srgbClr val="0038F0"/>
              </a:solidFill>
              <a:round/>
              <a:headEnd/>
              <a:tailEnd/>
            </a:ln>
          </p:spPr>
          <p:txBody>
            <a:bodyPr/>
            <a:lstStyle/>
            <a:p>
              <a:endParaRPr lang="he-IL"/>
            </a:p>
          </p:txBody>
        </p:sp>
        <p:sp>
          <p:nvSpPr>
            <p:cNvPr id="55" name="Rectangle 158"/>
            <p:cNvSpPr>
              <a:spLocks noChangeArrowheads="1"/>
            </p:cNvSpPr>
            <p:nvPr/>
          </p:nvSpPr>
          <p:spPr bwMode="auto">
            <a:xfrm>
              <a:off x="4028" y="585"/>
              <a:ext cx="28" cy="28"/>
            </a:xfrm>
            <a:prstGeom prst="rect">
              <a:avLst/>
            </a:prstGeom>
            <a:solidFill>
              <a:srgbClr val="0038F0"/>
            </a:solidFill>
            <a:ln w="0" cap="rnd">
              <a:solidFill>
                <a:srgbClr val="0038F0"/>
              </a:solidFill>
              <a:round/>
              <a:headEnd/>
              <a:tailEnd/>
            </a:ln>
          </p:spPr>
          <p:txBody>
            <a:bodyPr/>
            <a:lstStyle/>
            <a:p>
              <a:endParaRPr lang="he-IL"/>
            </a:p>
          </p:txBody>
        </p:sp>
        <p:sp>
          <p:nvSpPr>
            <p:cNvPr id="56" name="Rectangle 159"/>
            <p:cNvSpPr>
              <a:spLocks noChangeArrowheads="1"/>
            </p:cNvSpPr>
            <p:nvPr/>
          </p:nvSpPr>
          <p:spPr bwMode="auto">
            <a:xfrm>
              <a:off x="4259" y="677"/>
              <a:ext cx="39" cy="39"/>
            </a:xfrm>
            <a:prstGeom prst="rect">
              <a:avLst/>
            </a:prstGeom>
            <a:solidFill>
              <a:srgbClr val="0038F0"/>
            </a:solidFill>
            <a:ln w="0" cap="rnd">
              <a:solidFill>
                <a:srgbClr val="0038F0"/>
              </a:solidFill>
              <a:round/>
              <a:headEnd/>
              <a:tailEnd/>
            </a:ln>
          </p:spPr>
          <p:txBody>
            <a:bodyPr/>
            <a:lstStyle/>
            <a:p>
              <a:endParaRPr lang="he-IL"/>
            </a:p>
          </p:txBody>
        </p:sp>
        <p:sp>
          <p:nvSpPr>
            <p:cNvPr id="57" name="Rectangle 160"/>
            <p:cNvSpPr>
              <a:spLocks noChangeArrowheads="1"/>
            </p:cNvSpPr>
            <p:nvPr/>
          </p:nvSpPr>
          <p:spPr bwMode="auto">
            <a:xfrm>
              <a:off x="4201" y="679"/>
              <a:ext cx="37" cy="36"/>
            </a:xfrm>
            <a:prstGeom prst="rect">
              <a:avLst/>
            </a:prstGeom>
            <a:solidFill>
              <a:srgbClr val="0038F0"/>
            </a:solidFill>
            <a:ln w="0" cap="rnd">
              <a:solidFill>
                <a:srgbClr val="0038F0"/>
              </a:solidFill>
              <a:round/>
              <a:headEnd/>
              <a:tailEnd/>
            </a:ln>
          </p:spPr>
          <p:txBody>
            <a:bodyPr/>
            <a:lstStyle/>
            <a:p>
              <a:endParaRPr lang="he-IL"/>
            </a:p>
          </p:txBody>
        </p:sp>
        <p:sp>
          <p:nvSpPr>
            <p:cNvPr id="58" name="Rectangle 161"/>
            <p:cNvSpPr>
              <a:spLocks noChangeArrowheads="1"/>
            </p:cNvSpPr>
            <p:nvPr/>
          </p:nvSpPr>
          <p:spPr bwMode="auto">
            <a:xfrm>
              <a:off x="4144" y="680"/>
              <a:ext cx="33" cy="33"/>
            </a:xfrm>
            <a:prstGeom prst="rect">
              <a:avLst/>
            </a:prstGeom>
            <a:solidFill>
              <a:srgbClr val="0038F0"/>
            </a:solidFill>
            <a:ln w="0" cap="rnd">
              <a:solidFill>
                <a:srgbClr val="0038F0"/>
              </a:solidFill>
              <a:round/>
              <a:headEnd/>
              <a:tailEnd/>
            </a:ln>
          </p:spPr>
          <p:txBody>
            <a:bodyPr/>
            <a:lstStyle/>
            <a:p>
              <a:endParaRPr lang="he-IL"/>
            </a:p>
          </p:txBody>
        </p:sp>
        <p:sp>
          <p:nvSpPr>
            <p:cNvPr id="59" name="Rectangle 162"/>
            <p:cNvSpPr>
              <a:spLocks noChangeArrowheads="1"/>
            </p:cNvSpPr>
            <p:nvPr/>
          </p:nvSpPr>
          <p:spPr bwMode="auto">
            <a:xfrm>
              <a:off x="4085" y="681"/>
              <a:ext cx="32" cy="31"/>
            </a:xfrm>
            <a:prstGeom prst="rect">
              <a:avLst/>
            </a:prstGeom>
            <a:solidFill>
              <a:srgbClr val="0038F0"/>
            </a:solidFill>
            <a:ln w="0" cap="rnd">
              <a:solidFill>
                <a:srgbClr val="0038F0"/>
              </a:solidFill>
              <a:round/>
              <a:headEnd/>
              <a:tailEnd/>
            </a:ln>
          </p:spPr>
          <p:txBody>
            <a:bodyPr/>
            <a:lstStyle/>
            <a:p>
              <a:endParaRPr lang="he-IL"/>
            </a:p>
          </p:txBody>
        </p:sp>
        <p:sp>
          <p:nvSpPr>
            <p:cNvPr id="60" name="Rectangle 163"/>
            <p:cNvSpPr>
              <a:spLocks noChangeArrowheads="1"/>
            </p:cNvSpPr>
            <p:nvPr/>
          </p:nvSpPr>
          <p:spPr bwMode="auto">
            <a:xfrm>
              <a:off x="4028" y="683"/>
              <a:ext cx="28" cy="28"/>
            </a:xfrm>
            <a:prstGeom prst="rect">
              <a:avLst/>
            </a:prstGeom>
            <a:solidFill>
              <a:srgbClr val="0038F0"/>
            </a:solidFill>
            <a:ln w="0" cap="rnd">
              <a:solidFill>
                <a:srgbClr val="0038F0"/>
              </a:solidFill>
              <a:round/>
              <a:headEnd/>
              <a:tailEnd/>
            </a:ln>
          </p:spPr>
          <p:txBody>
            <a:bodyPr/>
            <a:lstStyle/>
            <a:p>
              <a:endParaRPr lang="he-IL"/>
            </a:p>
          </p:txBody>
        </p:sp>
      </p:grpSp>
    </p:spTree>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תוכן עם כיתוב">
    <p:spTree>
      <p:nvGrpSpPr>
        <p:cNvPr id="1" name=""/>
        <p:cNvGrpSpPr/>
        <p:nvPr/>
      </p:nvGrpSpPr>
      <p:grpSpPr>
        <a:xfrm>
          <a:off x="0" y="0"/>
          <a:ext cx="0" cy="0"/>
          <a:chOff x="0" y="0"/>
          <a:chExt cx="0" cy="0"/>
        </a:xfrm>
      </p:grpSpPr>
      <p:sp>
        <p:nvSpPr>
          <p:cNvPr id="2" name="כותרת 1"/>
          <p:cNvSpPr>
            <a:spLocks noGrp="1"/>
          </p:cNvSpPr>
          <p:nvPr>
            <p:ph type="title"/>
          </p:nvPr>
        </p:nvSpPr>
        <p:spPr>
          <a:xfrm>
            <a:off x="685800" y="514352"/>
            <a:ext cx="2743200" cy="1162050"/>
          </a:xfrm>
        </p:spPr>
        <p:txBody>
          <a:bodyPr lIns="0" anchor="b">
            <a:noAutofit/>
          </a:bodyPr>
          <a:lstStyle>
            <a:lvl1pPr algn="l" rtl="0">
              <a:spcBef>
                <a:spcPct val="0"/>
              </a:spcBef>
              <a:buNone/>
              <a:defRPr sz="2600" b="0">
                <a:ln>
                  <a:noFill/>
                </a:ln>
                <a:solidFill>
                  <a:schemeClr val="tx2"/>
                </a:solidFill>
                <a:effectLst/>
                <a:latin typeface="+mj-lt"/>
                <a:ea typeface="+mj-ea"/>
                <a:cs typeface="+mj-cs"/>
              </a:defRPr>
            </a:lvl1pPr>
          </a:lstStyle>
          <a:p>
            <a:r>
              <a:rPr kumimoji="0" lang="he-IL"/>
              <a:t>לחץ כדי לערוך סגנון כותרת של תבנית בסיס</a:t>
            </a:r>
            <a:endParaRPr kumimoji="0" lang="en-US"/>
          </a:p>
        </p:txBody>
      </p:sp>
      <p:sp>
        <p:nvSpPr>
          <p:cNvPr id="3" name="מציין מיקום טקסט 2"/>
          <p:cNvSpPr>
            <a:spLocks noGrp="1"/>
          </p:cNvSpPr>
          <p:nvPr>
            <p:ph type="body" idx="2"/>
          </p:nvPr>
        </p:nvSpPr>
        <p:spPr>
          <a:xfrm>
            <a:off x="685800" y="1676400"/>
            <a:ext cx="2743200" cy="4572000"/>
          </a:xfrm>
        </p:spPr>
        <p:txBody>
          <a:bodyPr lIns="18288" rIns="18288"/>
          <a:lstStyle>
            <a:lvl1pPr marL="0" indent="0" algn="l">
              <a:buNone/>
              <a:defRPr sz="1400"/>
            </a:lvl1pPr>
            <a:lvl2pPr indent="0" algn="l">
              <a:buNone/>
              <a:defRPr sz="1200"/>
            </a:lvl2pPr>
            <a:lvl3pPr indent="0" algn="l">
              <a:buNone/>
              <a:defRPr sz="1000"/>
            </a:lvl3pPr>
            <a:lvl4pPr indent="0" algn="l">
              <a:buNone/>
              <a:defRPr sz="900"/>
            </a:lvl4pPr>
            <a:lvl5pPr indent="0" algn="l">
              <a:buNone/>
              <a:defRPr sz="900"/>
            </a:lvl5pPr>
          </a:lstStyle>
          <a:p>
            <a:pPr lvl="0" eaLnBrk="1" latinLnBrk="0" hangingPunct="1"/>
            <a:r>
              <a:rPr kumimoji="0" lang="he-IL"/>
              <a:t>לחץ כדי לערוך סגנונות טקסט של תבנית בסיס</a:t>
            </a:r>
          </a:p>
        </p:txBody>
      </p:sp>
      <p:sp>
        <p:nvSpPr>
          <p:cNvPr id="4" name="מציין מיקום תוכן 3"/>
          <p:cNvSpPr>
            <a:spLocks noGrp="1"/>
          </p:cNvSpPr>
          <p:nvPr>
            <p:ph sz="half" idx="1"/>
          </p:nvPr>
        </p:nvSpPr>
        <p:spPr>
          <a:xfrm>
            <a:off x="3575050" y="1676400"/>
            <a:ext cx="5111750" cy="4572000"/>
          </a:xfrm>
        </p:spPr>
        <p:txBody>
          <a:bodyPr tIns="0"/>
          <a:lstStyle>
            <a:lvl1pPr>
              <a:defRPr sz="2800"/>
            </a:lvl1pPr>
            <a:lvl2pPr>
              <a:defRPr sz="2600"/>
            </a:lvl2pPr>
            <a:lvl3pPr>
              <a:defRPr sz="2400"/>
            </a:lvl3pPr>
            <a:lvl4pPr>
              <a:defRPr sz="2000"/>
            </a:lvl4pPr>
            <a:lvl5pPr>
              <a:defRPr sz="1800"/>
            </a:lvl5pPr>
          </a:lstStyle>
          <a:p>
            <a:pPr lvl="0" eaLnBrk="1" latinLnBrk="0" hangingPunct="1"/>
            <a:r>
              <a:rPr lang="he-IL"/>
              <a:t>לחץ כדי לערוך סגנונות טקסט של תבנית בסיס</a:t>
            </a:r>
          </a:p>
          <a:p>
            <a:pPr lvl="1" eaLnBrk="1" latinLnBrk="0" hangingPunct="1"/>
            <a:r>
              <a:rPr lang="he-IL"/>
              <a:t>רמה שנייה</a:t>
            </a:r>
          </a:p>
          <a:p>
            <a:pPr lvl="2" eaLnBrk="1" latinLnBrk="0" hangingPunct="1"/>
            <a:r>
              <a:rPr lang="he-IL"/>
              <a:t>רמה שלישית</a:t>
            </a:r>
          </a:p>
          <a:p>
            <a:pPr lvl="3" eaLnBrk="1" latinLnBrk="0" hangingPunct="1"/>
            <a:r>
              <a:rPr lang="he-IL"/>
              <a:t>רמה רביעית</a:t>
            </a:r>
          </a:p>
          <a:p>
            <a:pPr lvl="4" eaLnBrk="1" latinLnBrk="0" hangingPunct="1"/>
            <a:r>
              <a:rPr lang="he-IL"/>
              <a:t>רמה חמישית</a:t>
            </a:r>
            <a:endParaRPr kumimoji="0" lang="en-US"/>
          </a:p>
        </p:txBody>
      </p:sp>
      <p:sp>
        <p:nvSpPr>
          <p:cNvPr id="5" name="מציין מיקום של תאריך 4"/>
          <p:cNvSpPr>
            <a:spLocks noGrp="1"/>
          </p:cNvSpPr>
          <p:nvPr>
            <p:ph type="dt" sz="half" idx="10"/>
          </p:nvPr>
        </p:nvSpPr>
        <p:spPr/>
        <p:txBody>
          <a:bodyPr/>
          <a:lstStyle/>
          <a:p>
            <a:fld id="{4E7438E1-117D-44FB-AC24-B79D899BA877}" type="datetimeFigureOut">
              <a:rPr lang="he-IL" smtClean="0"/>
              <a:pPr/>
              <a:t>כ"ה/אלול/תשע"ז</a:t>
            </a:fld>
            <a:endParaRPr lang="he-IL"/>
          </a:p>
        </p:txBody>
      </p:sp>
      <p:sp>
        <p:nvSpPr>
          <p:cNvPr id="6" name="מציין מיקום של כותרת תחתונה 5"/>
          <p:cNvSpPr>
            <a:spLocks noGrp="1"/>
          </p:cNvSpPr>
          <p:nvPr>
            <p:ph type="ftr" sz="quarter" idx="11"/>
          </p:nvPr>
        </p:nvSpPr>
        <p:spPr/>
        <p:txBody>
          <a:bodyPr/>
          <a:lstStyle/>
          <a:p>
            <a:endParaRPr lang="he-IL"/>
          </a:p>
        </p:txBody>
      </p:sp>
      <p:sp>
        <p:nvSpPr>
          <p:cNvPr id="7" name="מציין מיקום של מספר שקופית 6"/>
          <p:cNvSpPr>
            <a:spLocks noGrp="1"/>
          </p:cNvSpPr>
          <p:nvPr>
            <p:ph type="sldNum" sz="quarter" idx="12"/>
          </p:nvPr>
        </p:nvSpPr>
        <p:spPr/>
        <p:txBody>
          <a:bodyPr/>
          <a:lstStyle/>
          <a:p>
            <a:fld id="{DAF22AC9-109E-4E4D-92F9-530E51D9A3A2}" type="slidenum">
              <a:rPr lang="he-IL" smtClean="0"/>
              <a:pPr/>
              <a:t>‹#›</a:t>
            </a:fld>
            <a:endParaRPr lang="he-IL"/>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תמונה עם כיתוב">
    <p:spTree>
      <p:nvGrpSpPr>
        <p:cNvPr id="1" name=""/>
        <p:cNvGrpSpPr/>
        <p:nvPr/>
      </p:nvGrpSpPr>
      <p:grpSpPr>
        <a:xfrm>
          <a:off x="0" y="0"/>
          <a:ext cx="0" cy="0"/>
          <a:chOff x="0" y="0"/>
          <a:chExt cx="0" cy="0"/>
        </a:xfrm>
      </p:grpSpPr>
      <p:sp>
        <p:nvSpPr>
          <p:cNvPr id="9" name="מלבן עם פינה יחידה חתוכה ומעוגלת 8"/>
          <p:cNvSpPr/>
          <p:nvPr/>
        </p:nvSpPr>
        <p:spPr>
          <a:xfrm rot="420000" flipV="1">
            <a:off x="3165753" y="1108077"/>
            <a:ext cx="5257800" cy="4114800"/>
          </a:xfrm>
          <a:prstGeom prst="snipRoundRect">
            <a:avLst>
              <a:gd name="adj1" fmla="val 0"/>
              <a:gd name="adj2" fmla="val 3646"/>
            </a:avLst>
          </a:prstGeom>
          <a:solidFill>
            <a:srgbClr val="FFFFFF"/>
          </a:solidFill>
          <a:ln w="3175" cap="rnd" cmpd="sng" algn="ctr">
            <a:solidFill>
              <a:srgbClr val="C0C0C0"/>
            </a:solidFill>
            <a:prstDash val="solid"/>
          </a:ln>
          <a:effectLst>
            <a:outerShdw blurRad="63500" dist="38500" dir="7500000" sx="98500" sy="100080" kx="100000" algn="tl" rotWithShape="0">
              <a:srgbClr val="000000">
                <a:alpha val="25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12" name="משולש ישר-זווית 11"/>
          <p:cNvSpPr/>
          <p:nvPr/>
        </p:nvSpPr>
        <p:spPr>
          <a:xfrm rot="420000" flipV="1">
            <a:off x="8004134" y="5359769"/>
            <a:ext cx="155448" cy="155448"/>
          </a:xfrm>
          <a:prstGeom prst="rtTriangle">
            <a:avLst/>
          </a:prstGeom>
          <a:solidFill>
            <a:srgbClr val="FFFFFF"/>
          </a:solidFill>
          <a:ln w="12700" cap="flat" cmpd="sng" algn="ctr">
            <a:solidFill>
              <a:srgbClr val="FFFFFF"/>
            </a:solidFill>
            <a:prstDash val="solid"/>
            <a:bevel/>
          </a:ln>
          <a:effectLst>
            <a:outerShdw blurRad="19685" dist="6350" dir="12900000" algn="tl" rotWithShape="0">
              <a:srgbClr val="000000">
                <a:alpha val="47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2" name="כותרת 1"/>
          <p:cNvSpPr>
            <a:spLocks noGrp="1"/>
          </p:cNvSpPr>
          <p:nvPr>
            <p:ph type="title"/>
          </p:nvPr>
        </p:nvSpPr>
        <p:spPr>
          <a:xfrm>
            <a:off x="609600" y="1176996"/>
            <a:ext cx="2212848" cy="1582621"/>
          </a:xfrm>
        </p:spPr>
        <p:txBody>
          <a:bodyPr vert="horz" lIns="45720" tIns="45720" rIns="45720" bIns="45720" anchor="b"/>
          <a:lstStyle>
            <a:lvl1pPr algn="l">
              <a:buNone/>
              <a:defRPr sz="2000" b="1">
                <a:solidFill>
                  <a:schemeClr val="tx2"/>
                </a:solidFill>
              </a:defRPr>
            </a:lvl1pPr>
          </a:lstStyle>
          <a:p>
            <a:r>
              <a:rPr kumimoji="0" lang="he-IL"/>
              <a:t>לחץ כדי לערוך סגנון כותרת של תבנית בסיס</a:t>
            </a:r>
            <a:endParaRPr kumimoji="0" lang="en-US"/>
          </a:p>
        </p:txBody>
      </p:sp>
      <p:sp>
        <p:nvSpPr>
          <p:cNvPr id="4" name="מציין מיקום טקסט 3"/>
          <p:cNvSpPr>
            <a:spLocks noGrp="1"/>
          </p:cNvSpPr>
          <p:nvPr>
            <p:ph type="body" sz="half" idx="2"/>
          </p:nvPr>
        </p:nvSpPr>
        <p:spPr>
          <a:xfrm>
            <a:off x="609600" y="2828785"/>
            <a:ext cx="2209800" cy="2179320"/>
          </a:xfrm>
        </p:spPr>
        <p:txBody>
          <a:bodyPr lIns="64008" rIns="45720" bIns="45720" anchor="t"/>
          <a:lstStyle>
            <a:lvl1pPr marL="0" indent="0" algn="l">
              <a:spcBef>
                <a:spcPts val="250"/>
              </a:spcBef>
              <a:buFontTx/>
              <a:buNone/>
              <a:defRPr sz="1300"/>
            </a:lvl1pPr>
            <a:lvl2pPr>
              <a:defRPr sz="1200"/>
            </a:lvl2pPr>
            <a:lvl3pPr>
              <a:defRPr sz="1000"/>
            </a:lvl3pPr>
            <a:lvl4pPr>
              <a:defRPr sz="900"/>
            </a:lvl4pPr>
            <a:lvl5pPr>
              <a:defRPr sz="900"/>
            </a:lvl5pPr>
          </a:lstStyle>
          <a:p>
            <a:pPr lvl="0" eaLnBrk="1" latinLnBrk="0" hangingPunct="1"/>
            <a:r>
              <a:rPr kumimoji="0" lang="he-IL"/>
              <a:t>לחץ כדי לערוך סגנונות טקסט של תבנית בסיס</a:t>
            </a:r>
          </a:p>
        </p:txBody>
      </p:sp>
      <p:sp>
        <p:nvSpPr>
          <p:cNvPr id="5" name="מציין מיקום של תאריך 4"/>
          <p:cNvSpPr>
            <a:spLocks noGrp="1"/>
          </p:cNvSpPr>
          <p:nvPr>
            <p:ph type="dt" sz="half" idx="10"/>
          </p:nvPr>
        </p:nvSpPr>
        <p:spPr/>
        <p:txBody>
          <a:bodyPr/>
          <a:lstStyle/>
          <a:p>
            <a:fld id="{4E7438E1-117D-44FB-AC24-B79D899BA877}" type="datetimeFigureOut">
              <a:rPr lang="he-IL" smtClean="0"/>
              <a:pPr/>
              <a:t>כ"ה/אלול/תשע"ז</a:t>
            </a:fld>
            <a:endParaRPr lang="he-IL"/>
          </a:p>
        </p:txBody>
      </p:sp>
      <p:sp>
        <p:nvSpPr>
          <p:cNvPr id="6" name="מציין מיקום של כותרת תחתונה 5"/>
          <p:cNvSpPr>
            <a:spLocks noGrp="1"/>
          </p:cNvSpPr>
          <p:nvPr>
            <p:ph type="ftr" sz="quarter" idx="11"/>
          </p:nvPr>
        </p:nvSpPr>
        <p:spPr/>
        <p:txBody>
          <a:bodyPr/>
          <a:lstStyle/>
          <a:p>
            <a:endParaRPr lang="he-IL"/>
          </a:p>
        </p:txBody>
      </p:sp>
      <p:sp>
        <p:nvSpPr>
          <p:cNvPr id="7" name="מציין מיקום של מספר שקופית 6"/>
          <p:cNvSpPr>
            <a:spLocks noGrp="1"/>
          </p:cNvSpPr>
          <p:nvPr>
            <p:ph type="sldNum" sz="quarter" idx="12"/>
          </p:nvPr>
        </p:nvSpPr>
        <p:spPr>
          <a:xfrm>
            <a:off x="8077200" y="6356350"/>
            <a:ext cx="609600" cy="365125"/>
          </a:xfrm>
        </p:spPr>
        <p:txBody>
          <a:bodyPr/>
          <a:lstStyle/>
          <a:p>
            <a:fld id="{DAF22AC9-109E-4E4D-92F9-530E51D9A3A2}" type="slidenum">
              <a:rPr lang="he-IL" smtClean="0"/>
              <a:pPr/>
              <a:t>‹#›</a:t>
            </a:fld>
            <a:endParaRPr lang="he-IL"/>
          </a:p>
        </p:txBody>
      </p:sp>
      <p:sp>
        <p:nvSpPr>
          <p:cNvPr id="3" name="מציין מיקום של תמונה 2"/>
          <p:cNvSpPr>
            <a:spLocks noGrp="1"/>
          </p:cNvSpPr>
          <p:nvPr>
            <p:ph type="pic" idx="1"/>
          </p:nvPr>
        </p:nvSpPr>
        <p:spPr>
          <a:xfrm rot="420000">
            <a:off x="3485793" y="1199517"/>
            <a:ext cx="4617720" cy="3931920"/>
          </a:xfrm>
          <a:prstGeom prst="rect">
            <a:avLst/>
          </a:prstGeom>
          <a:solidFill>
            <a:schemeClr val="bg2"/>
          </a:solidFill>
          <a:ln w="3000" cap="rnd">
            <a:solidFill>
              <a:srgbClr val="C0C0C0"/>
            </a:solidFill>
            <a:round/>
          </a:ln>
          <a:effectLst/>
        </p:spPr>
        <p:txBody>
          <a:bodyPr/>
          <a:lstStyle>
            <a:lvl1pPr marL="0" indent="0">
              <a:buNone/>
              <a:defRPr sz="3200"/>
            </a:lvl1pPr>
          </a:lstStyle>
          <a:p>
            <a:r>
              <a:rPr kumimoji="0" lang="he-IL"/>
              <a:t>לחץ על הסמל כדי להוסיף תמונה</a:t>
            </a:r>
            <a:endParaRPr kumimoji="0" lang="en-US" dirty="0"/>
          </a:p>
        </p:txBody>
      </p:sp>
      <p:sp>
        <p:nvSpPr>
          <p:cNvPr id="10" name="צורה חופשית 9"/>
          <p:cNvSpPr>
            <a:spLocks/>
          </p:cNvSpPr>
          <p:nvPr/>
        </p:nvSpPr>
        <p:spPr bwMode="auto">
          <a:xfrm flipV="1">
            <a:off x="-9525" y="5816600"/>
            <a:ext cx="9163050" cy="1041400"/>
          </a:xfrm>
          <a:custGeom>
            <a:avLst>
              <a:gd name="A1" fmla="val 0"/>
              <a:gd name="A2" fmla="val 0"/>
              <a:gd name="A3" fmla="val 0"/>
              <a:gd name="A4" fmla="val 0"/>
              <a:gd name="A5" fmla="val 0"/>
              <a:gd name="A6" fmla="val 0"/>
              <a:gd name="A7" fmla="val 0"/>
              <a:gd name="A8" fmla="val 0"/>
            </a:avLst>
            <a:gdLst/>
            <a:ahLst/>
            <a:cxnLst>
              <a:cxn ang="0">
                <a:pos x="6" y="2"/>
              </a:cxn>
              <a:cxn ang="0">
                <a:pos x="2542" y="0"/>
              </a:cxn>
              <a:cxn ang="0">
                <a:pos x="4374" y="367"/>
              </a:cxn>
              <a:cxn ang="0">
                <a:pos x="5766" y="55"/>
              </a:cxn>
              <a:cxn ang="0">
                <a:pos x="5772" y="213"/>
              </a:cxn>
              <a:cxn ang="0">
                <a:pos x="4302" y="439"/>
              </a:cxn>
              <a:cxn ang="0">
                <a:pos x="1488" y="201"/>
              </a:cxn>
              <a:cxn ang="0">
                <a:pos x="0" y="656"/>
              </a:cxn>
              <a:cxn ang="0">
                <a:pos x="6" y="2"/>
              </a:cxn>
            </a:cxnLst>
            <a:rect l="0" t="0" r="0" b="0"/>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chemeClr val="accent2">
                  <a:shade val="50000"/>
                  <a:alpha val="45000"/>
                  <a:satMod val="120000"/>
                </a:schemeClr>
              </a:gs>
              <a:gs pos="100000">
                <a:schemeClr val="accent3">
                  <a:shade val="80000"/>
                  <a:alpha val="55000"/>
                  <a:satMod val="155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
        <p:nvSpPr>
          <p:cNvPr id="11" name="צורה חופשית 10"/>
          <p:cNvSpPr>
            <a:spLocks/>
          </p:cNvSpPr>
          <p:nvPr/>
        </p:nvSpPr>
        <p:spPr bwMode="auto">
          <a:xfrm flipV="1">
            <a:off x="4381500" y="6219825"/>
            <a:ext cx="4762500" cy="638175"/>
          </a:xfrm>
          <a:custGeom>
            <a:avLst>
              <a:gd name="A1" fmla="val 0"/>
              <a:gd name="A2" fmla="val 0"/>
              <a:gd name="A3" fmla="val 0"/>
              <a:gd name="A4" fmla="val 0"/>
              <a:gd name="A5" fmla="val 0"/>
              <a:gd name="A6" fmla="val 0"/>
              <a:gd name="A7" fmla="val 0"/>
              <a:gd name="A8" fmla="val 0"/>
            </a:avLst>
            <a:gdLst/>
            <a:ahLst/>
            <a:cxnLst>
              <a:cxn ang="0">
                <a:pos x="0" y="0"/>
              </a:cxn>
              <a:cxn ang="0">
                <a:pos x="1668" y="564"/>
              </a:cxn>
              <a:cxn ang="0">
                <a:pos x="3000" y="186"/>
              </a:cxn>
              <a:cxn ang="0">
                <a:pos x="3000" y="6"/>
              </a:cxn>
              <a:cxn ang="0">
                <a:pos x="0" y="0"/>
              </a:cxn>
            </a:cxnLst>
            <a:rect l="0" t="0" r="0" b="0"/>
            <a:pathLst>
              <a:path w="3000" h="595">
                <a:moveTo>
                  <a:pt x="0" y="0"/>
                </a:moveTo>
                <a:cubicBezTo>
                  <a:pt x="174" y="102"/>
                  <a:pt x="1168" y="533"/>
                  <a:pt x="1668" y="564"/>
                </a:cubicBezTo>
                <a:cubicBezTo>
                  <a:pt x="2168" y="595"/>
                  <a:pt x="2778" y="279"/>
                  <a:pt x="3000" y="186"/>
                </a:cubicBezTo>
                <a:lnTo>
                  <a:pt x="3000" y="6"/>
                </a:lnTo>
                <a:lnTo>
                  <a:pt x="0" y="0"/>
                </a:lnTo>
                <a:close/>
              </a:path>
            </a:pathLst>
          </a:custGeom>
          <a:gradFill>
            <a:gsLst>
              <a:gs pos="0">
                <a:schemeClr val="accent3">
                  <a:shade val="50000"/>
                  <a:alpha val="30000"/>
                  <a:satMod val="130000"/>
                </a:schemeClr>
              </a:gs>
              <a:gs pos="80000">
                <a:schemeClr val="accent2">
                  <a:shade val="75000"/>
                  <a:alpha val="45000"/>
                  <a:satMod val="140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7" name="צורה חופשית 6"/>
          <p:cNvSpPr>
            <a:spLocks/>
          </p:cNvSpPr>
          <p:nvPr/>
        </p:nvSpPr>
        <p:spPr bwMode="auto">
          <a:xfrm>
            <a:off x="-9525" y="-7144"/>
            <a:ext cx="9163050" cy="1041400"/>
          </a:xfrm>
          <a:custGeom>
            <a:avLst>
              <a:gd name="A1" fmla="val 0"/>
              <a:gd name="A2" fmla="val 0"/>
              <a:gd name="A3" fmla="val 0"/>
              <a:gd name="A4" fmla="val 0"/>
              <a:gd name="A5" fmla="val 0"/>
              <a:gd name="A6" fmla="val 0"/>
              <a:gd name="A7" fmla="val 0"/>
              <a:gd name="A8" fmla="val 0"/>
            </a:avLst>
            <a:gdLst/>
            <a:ahLst/>
            <a:cxnLst>
              <a:cxn ang="0">
                <a:pos x="6" y="2"/>
              </a:cxn>
              <a:cxn ang="0">
                <a:pos x="2542" y="0"/>
              </a:cxn>
              <a:cxn ang="0">
                <a:pos x="4374" y="367"/>
              </a:cxn>
              <a:cxn ang="0">
                <a:pos x="5766" y="55"/>
              </a:cxn>
              <a:cxn ang="0">
                <a:pos x="5772" y="213"/>
              </a:cxn>
              <a:cxn ang="0">
                <a:pos x="4302" y="439"/>
              </a:cxn>
              <a:cxn ang="0">
                <a:pos x="1488" y="201"/>
              </a:cxn>
              <a:cxn ang="0">
                <a:pos x="0" y="656"/>
              </a:cxn>
              <a:cxn ang="0">
                <a:pos x="6" y="2"/>
              </a:cxn>
            </a:cxnLst>
            <a:rect l="0" t="0" r="0" b="0"/>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chemeClr val="accent2">
                  <a:shade val="50000"/>
                  <a:alpha val="45000"/>
                  <a:satMod val="120000"/>
                </a:schemeClr>
              </a:gs>
              <a:gs pos="100000">
                <a:schemeClr val="accent3">
                  <a:shade val="80000"/>
                  <a:alpha val="55000"/>
                  <a:satMod val="155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
        <p:nvSpPr>
          <p:cNvPr id="8" name="צורה חופשית 7"/>
          <p:cNvSpPr>
            <a:spLocks/>
          </p:cNvSpPr>
          <p:nvPr/>
        </p:nvSpPr>
        <p:spPr bwMode="auto">
          <a:xfrm>
            <a:off x="4381500" y="-7144"/>
            <a:ext cx="4762500" cy="638175"/>
          </a:xfrm>
          <a:custGeom>
            <a:avLst>
              <a:gd name="A1" fmla="val 0"/>
              <a:gd name="A2" fmla="val 0"/>
              <a:gd name="A3" fmla="val 0"/>
              <a:gd name="A4" fmla="val 0"/>
              <a:gd name="A5" fmla="val 0"/>
              <a:gd name="A6" fmla="val 0"/>
              <a:gd name="A7" fmla="val 0"/>
              <a:gd name="A8" fmla="val 0"/>
            </a:avLst>
            <a:gdLst/>
            <a:ahLst/>
            <a:cxnLst>
              <a:cxn ang="0">
                <a:pos x="0" y="0"/>
              </a:cxn>
              <a:cxn ang="0">
                <a:pos x="1668" y="564"/>
              </a:cxn>
              <a:cxn ang="0">
                <a:pos x="3000" y="186"/>
              </a:cxn>
              <a:cxn ang="0">
                <a:pos x="3000" y="6"/>
              </a:cxn>
              <a:cxn ang="0">
                <a:pos x="0" y="0"/>
              </a:cxn>
            </a:cxnLst>
            <a:rect l="0" t="0" r="0" b="0"/>
            <a:pathLst>
              <a:path w="3000" h="595">
                <a:moveTo>
                  <a:pt x="0" y="0"/>
                </a:moveTo>
                <a:cubicBezTo>
                  <a:pt x="174" y="102"/>
                  <a:pt x="1168" y="533"/>
                  <a:pt x="1668" y="564"/>
                </a:cubicBezTo>
                <a:cubicBezTo>
                  <a:pt x="2168" y="595"/>
                  <a:pt x="2778" y="279"/>
                  <a:pt x="3000" y="186"/>
                </a:cubicBezTo>
                <a:lnTo>
                  <a:pt x="3000" y="6"/>
                </a:lnTo>
                <a:lnTo>
                  <a:pt x="0" y="0"/>
                </a:lnTo>
                <a:close/>
              </a:path>
            </a:pathLst>
          </a:custGeom>
          <a:gradFill>
            <a:gsLst>
              <a:gs pos="0">
                <a:schemeClr val="accent3">
                  <a:shade val="50000"/>
                  <a:alpha val="30000"/>
                  <a:satMod val="130000"/>
                </a:schemeClr>
              </a:gs>
              <a:gs pos="80000">
                <a:schemeClr val="accent2">
                  <a:shade val="75000"/>
                  <a:alpha val="45000"/>
                  <a:satMod val="140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
        <p:nvSpPr>
          <p:cNvPr id="9" name="מציין מיקום של כותרת 8"/>
          <p:cNvSpPr>
            <a:spLocks noGrp="1"/>
          </p:cNvSpPr>
          <p:nvPr>
            <p:ph type="title"/>
          </p:nvPr>
        </p:nvSpPr>
        <p:spPr>
          <a:xfrm>
            <a:off x="457200" y="704088"/>
            <a:ext cx="8229600" cy="1143000"/>
          </a:xfrm>
          <a:prstGeom prst="rect">
            <a:avLst/>
          </a:prstGeom>
        </p:spPr>
        <p:txBody>
          <a:bodyPr vert="horz" lIns="0" rIns="0" bIns="0" anchor="b">
            <a:normAutofit/>
          </a:bodyPr>
          <a:lstStyle/>
          <a:p>
            <a:r>
              <a:rPr kumimoji="0" lang="he-IL"/>
              <a:t>לחץ כדי לערוך סגנון כותרת של תבנית בסיס</a:t>
            </a:r>
            <a:endParaRPr kumimoji="0" lang="en-US"/>
          </a:p>
        </p:txBody>
      </p:sp>
      <p:sp>
        <p:nvSpPr>
          <p:cNvPr id="30" name="מציין מיקום טקסט 29"/>
          <p:cNvSpPr>
            <a:spLocks noGrp="1"/>
          </p:cNvSpPr>
          <p:nvPr>
            <p:ph type="body" idx="1"/>
          </p:nvPr>
        </p:nvSpPr>
        <p:spPr>
          <a:xfrm>
            <a:off x="457200" y="1935480"/>
            <a:ext cx="8229600" cy="4389120"/>
          </a:xfrm>
          <a:prstGeom prst="rect">
            <a:avLst/>
          </a:prstGeom>
        </p:spPr>
        <p:txBody>
          <a:bodyPr vert="horz">
            <a:normAutofit/>
          </a:bodyPr>
          <a:lstStyle/>
          <a:p>
            <a:pPr lvl="0" eaLnBrk="1" latinLnBrk="0" hangingPunct="1"/>
            <a:r>
              <a:rPr kumimoji="0" lang="he-IL"/>
              <a:t>לחץ כדי לערוך סגנונות טקסט של תבנית בסיס</a:t>
            </a:r>
          </a:p>
          <a:p>
            <a:pPr lvl="1" eaLnBrk="1" latinLnBrk="0" hangingPunct="1"/>
            <a:r>
              <a:rPr kumimoji="0" lang="he-IL"/>
              <a:t>רמה שנייה</a:t>
            </a:r>
          </a:p>
          <a:p>
            <a:pPr lvl="2" eaLnBrk="1" latinLnBrk="0" hangingPunct="1"/>
            <a:r>
              <a:rPr kumimoji="0" lang="he-IL"/>
              <a:t>רמה שלישית</a:t>
            </a:r>
          </a:p>
          <a:p>
            <a:pPr lvl="3" eaLnBrk="1" latinLnBrk="0" hangingPunct="1"/>
            <a:r>
              <a:rPr kumimoji="0" lang="he-IL"/>
              <a:t>רמה רביעית</a:t>
            </a:r>
          </a:p>
          <a:p>
            <a:pPr lvl="4" eaLnBrk="1" latinLnBrk="0" hangingPunct="1"/>
            <a:r>
              <a:rPr kumimoji="0" lang="he-IL"/>
              <a:t>רמה חמישית</a:t>
            </a:r>
            <a:endParaRPr kumimoji="0" lang="en-US"/>
          </a:p>
        </p:txBody>
      </p:sp>
      <p:sp>
        <p:nvSpPr>
          <p:cNvPr id="10" name="מציין מיקום של תאריך 9"/>
          <p:cNvSpPr>
            <a:spLocks noGrp="1"/>
          </p:cNvSpPr>
          <p:nvPr>
            <p:ph type="dt" sz="half" idx="2"/>
          </p:nvPr>
        </p:nvSpPr>
        <p:spPr>
          <a:xfrm>
            <a:off x="457200" y="6356350"/>
            <a:ext cx="2133600" cy="365125"/>
          </a:xfrm>
          <a:prstGeom prst="rect">
            <a:avLst/>
          </a:prstGeom>
        </p:spPr>
        <p:txBody>
          <a:bodyPr vert="horz" lIns="0" tIns="0" rIns="0" bIns="0" anchor="b"/>
          <a:lstStyle>
            <a:lvl1pPr algn="l" eaLnBrk="1" latinLnBrk="0" hangingPunct="1">
              <a:defRPr kumimoji="0" sz="1200">
                <a:solidFill>
                  <a:schemeClr val="tx2">
                    <a:shade val="90000"/>
                  </a:schemeClr>
                </a:solidFill>
              </a:defRPr>
            </a:lvl1pPr>
          </a:lstStyle>
          <a:p>
            <a:fld id="{4E7438E1-117D-44FB-AC24-B79D899BA877}" type="datetimeFigureOut">
              <a:rPr lang="he-IL" smtClean="0"/>
              <a:pPr/>
              <a:t>כ"ה/אלול/תשע"ז</a:t>
            </a:fld>
            <a:endParaRPr lang="he-IL"/>
          </a:p>
        </p:txBody>
      </p:sp>
      <p:sp>
        <p:nvSpPr>
          <p:cNvPr id="22" name="מציין מיקום של כותרת תחתונה 21"/>
          <p:cNvSpPr>
            <a:spLocks noGrp="1"/>
          </p:cNvSpPr>
          <p:nvPr>
            <p:ph type="ftr" sz="quarter" idx="3"/>
          </p:nvPr>
        </p:nvSpPr>
        <p:spPr>
          <a:xfrm>
            <a:off x="2667000" y="6356350"/>
            <a:ext cx="3352800" cy="365125"/>
          </a:xfrm>
          <a:prstGeom prst="rect">
            <a:avLst/>
          </a:prstGeom>
        </p:spPr>
        <p:txBody>
          <a:bodyPr vert="horz" lIns="0" tIns="0" rIns="0" bIns="0" anchor="b"/>
          <a:lstStyle>
            <a:lvl1pPr algn="l" eaLnBrk="1" latinLnBrk="0" hangingPunct="1">
              <a:defRPr kumimoji="0" sz="1200">
                <a:solidFill>
                  <a:schemeClr val="tx2">
                    <a:shade val="90000"/>
                  </a:schemeClr>
                </a:solidFill>
              </a:defRPr>
            </a:lvl1pPr>
          </a:lstStyle>
          <a:p>
            <a:endParaRPr lang="he-IL"/>
          </a:p>
        </p:txBody>
      </p:sp>
      <p:sp>
        <p:nvSpPr>
          <p:cNvPr id="18" name="מציין מיקום של מספר שקופית 17"/>
          <p:cNvSpPr>
            <a:spLocks noGrp="1"/>
          </p:cNvSpPr>
          <p:nvPr>
            <p:ph type="sldNum" sz="quarter" idx="4"/>
          </p:nvPr>
        </p:nvSpPr>
        <p:spPr>
          <a:xfrm>
            <a:off x="7924800" y="6356350"/>
            <a:ext cx="762000" cy="365125"/>
          </a:xfrm>
          <a:prstGeom prst="rect">
            <a:avLst/>
          </a:prstGeom>
        </p:spPr>
        <p:txBody>
          <a:bodyPr vert="horz" lIns="0" tIns="0" rIns="0" bIns="0" anchor="b"/>
          <a:lstStyle>
            <a:lvl1pPr algn="r" eaLnBrk="1" latinLnBrk="0" hangingPunct="1">
              <a:defRPr kumimoji="0" sz="1200">
                <a:solidFill>
                  <a:schemeClr val="tx2">
                    <a:shade val="90000"/>
                  </a:schemeClr>
                </a:solidFill>
              </a:defRPr>
            </a:lvl1pPr>
          </a:lstStyle>
          <a:p>
            <a:fld id="{DAF22AC9-109E-4E4D-92F9-530E51D9A3A2}" type="slidenum">
              <a:rPr lang="he-IL" smtClean="0"/>
              <a:pPr/>
              <a:t>‹#›</a:t>
            </a:fld>
            <a:endParaRPr lang="he-IL"/>
          </a:p>
        </p:txBody>
      </p:sp>
      <p:grpSp>
        <p:nvGrpSpPr>
          <p:cNvPr id="2" name="קבוצה 1"/>
          <p:cNvGrpSpPr/>
          <p:nvPr/>
        </p:nvGrpSpPr>
        <p:grpSpPr>
          <a:xfrm>
            <a:off x="-19017" y="202408"/>
            <a:ext cx="9180548" cy="649224"/>
            <a:chOff x="-19045" y="216550"/>
            <a:chExt cx="9180548" cy="649224"/>
          </a:xfrm>
        </p:grpSpPr>
        <p:sp>
          <p:nvSpPr>
            <p:cNvPr id="12" name="צורה חופשית 11"/>
            <p:cNvSpPr>
              <a:spLocks/>
            </p:cNvSpPr>
            <p:nvPr/>
          </p:nvSpPr>
          <p:spPr bwMode="auto">
            <a:xfrm rot="21435692">
              <a:off x="-19045" y="216550"/>
              <a:ext cx="9163050" cy="649224"/>
            </a:xfrm>
            <a:custGeom>
              <a:avLst>
                <a:gd name="A1" fmla="val 0"/>
                <a:gd name="A2" fmla="val 0"/>
                <a:gd name="A3" fmla="val 0"/>
                <a:gd name="A4" fmla="val 0"/>
                <a:gd name="A5" fmla="val 0"/>
                <a:gd name="A6" fmla="val 0"/>
                <a:gd name="A7" fmla="val 0"/>
                <a:gd name="A8" fmla="val 0"/>
              </a:avLst>
              <a:gdLst/>
              <a:ahLst/>
              <a:cxnLst>
                <a:cxn ang="0">
                  <a:pos x="0" y="966"/>
                </a:cxn>
                <a:cxn ang="0">
                  <a:pos x="1608" y="282"/>
                </a:cxn>
                <a:cxn ang="0">
                  <a:pos x="4110" y="1008"/>
                </a:cxn>
                <a:cxn ang="0">
                  <a:pos x="5772" y="0"/>
                </a:cxn>
              </a:cxnLst>
              <a:rect l="0" t="0" r="0" b="0"/>
              <a:pathLst>
                <a:path w="5772" h="1055">
                  <a:moveTo>
                    <a:pt x="0" y="966"/>
                  </a:moveTo>
                  <a:cubicBezTo>
                    <a:pt x="282" y="738"/>
                    <a:pt x="923" y="275"/>
                    <a:pt x="1608" y="282"/>
                  </a:cubicBezTo>
                  <a:cubicBezTo>
                    <a:pt x="2293" y="289"/>
                    <a:pt x="3416" y="1055"/>
                    <a:pt x="4110" y="1008"/>
                  </a:cubicBezTo>
                  <a:cubicBezTo>
                    <a:pt x="4804" y="961"/>
                    <a:pt x="5426" y="210"/>
                    <a:pt x="5772" y="0"/>
                  </a:cubicBezTo>
                </a:path>
              </a:pathLst>
            </a:custGeom>
            <a:noFill/>
            <a:ln w="10795" cap="flat" cmpd="sng" algn="ctr">
              <a:gradFill>
                <a:gsLst>
                  <a:gs pos="74000">
                    <a:schemeClr val="accent3">
                      <a:shade val="75000"/>
                    </a:schemeClr>
                  </a:gs>
                  <a:gs pos="86000">
                    <a:schemeClr val="tx1">
                      <a:alpha val="29000"/>
                    </a:schemeClr>
                  </a:gs>
                  <a:gs pos="16000">
                    <a:schemeClr val="accent2">
                      <a:shade val="75000"/>
                      <a:alpha val="56000"/>
                    </a:schemeClr>
                  </a:gs>
                </a:gsLst>
                <a:lin ang="5400000" scaled="1"/>
              </a:gra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צורה חופשית 12"/>
            <p:cNvSpPr>
              <a:spLocks/>
            </p:cNvSpPr>
            <p:nvPr/>
          </p:nvSpPr>
          <p:spPr bwMode="auto">
            <a:xfrm rot="21435692">
              <a:off x="-14309" y="290003"/>
              <a:ext cx="9175812" cy="530352"/>
            </a:xfrm>
            <a:custGeom>
              <a:avLst>
                <a:gd name="A1" fmla="val 0"/>
                <a:gd name="A2" fmla="val 0"/>
                <a:gd name="A3" fmla="val 0"/>
                <a:gd name="A4" fmla="val 0"/>
                <a:gd name="A5" fmla="val 0"/>
                <a:gd name="A6" fmla="val 0"/>
                <a:gd name="A7" fmla="val 0"/>
                <a:gd name="A8" fmla="val 0"/>
              </a:avLst>
              <a:gdLst/>
              <a:ahLst/>
              <a:cxnLst>
                <a:cxn ang="0">
                  <a:pos x="0" y="732"/>
                </a:cxn>
                <a:cxn ang="0">
                  <a:pos x="1638" y="228"/>
                </a:cxn>
                <a:cxn ang="0">
                  <a:pos x="4122" y="816"/>
                </a:cxn>
                <a:cxn ang="0">
                  <a:pos x="5766" y="0"/>
                </a:cxn>
              </a:cxnLst>
              <a:rect l="0" t="0" r="0" b="0"/>
              <a:pathLst>
                <a:path w="5766" h="854">
                  <a:moveTo>
                    <a:pt x="0" y="732"/>
                  </a:moveTo>
                  <a:cubicBezTo>
                    <a:pt x="273" y="647"/>
                    <a:pt x="951" y="214"/>
                    <a:pt x="1638" y="228"/>
                  </a:cubicBezTo>
                  <a:cubicBezTo>
                    <a:pt x="2325" y="242"/>
                    <a:pt x="3434" y="854"/>
                    <a:pt x="4122" y="816"/>
                  </a:cubicBezTo>
                  <a:cubicBezTo>
                    <a:pt x="4810" y="778"/>
                    <a:pt x="5424" y="170"/>
                    <a:pt x="5766" y="0"/>
                  </a:cubicBezTo>
                </a:path>
              </a:pathLst>
            </a:custGeom>
            <a:noFill/>
            <a:ln w="9525" cap="flat" cmpd="sng" algn="ctr">
              <a:gradFill>
                <a:gsLst>
                  <a:gs pos="74000">
                    <a:schemeClr val="accent4"/>
                  </a:gs>
                  <a:gs pos="44000">
                    <a:schemeClr val="accent1"/>
                  </a:gs>
                  <a:gs pos="33000">
                    <a:schemeClr val="accent2">
                      <a:alpha val="56000"/>
                    </a:schemeClr>
                  </a:gs>
                </a:gsLst>
                <a:lin ang="5400000" scaled="1"/>
              </a:gradFill>
              <a:prstDash val="solid"/>
              <a:round/>
              <a:headEnd type="none" w="med" len="med"/>
              <a:tailEnd type="none" w="med" len="med"/>
            </a:ln>
            <a:effectLst/>
          </p:spPr>
          <p:txBody>
            <a:bodyPr vert="horz" wrap="square" lIns="91440" tIns="45720" rIns="91440" bIns="45720" anchor="t" compatLnSpc="1"/>
            <a:lstStyle/>
            <a:p>
              <a:endParaRPr kumimoji="0" lang="en-US"/>
            </a:p>
          </p:txBody>
        </p:sp>
      </p:gr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rtl="1" eaLnBrk="1" latinLnBrk="0" hangingPunct="1">
        <a:spcBef>
          <a:spcPct val="0"/>
        </a:spcBef>
        <a:buNone/>
        <a:defRPr kumimoji="0" sz="5000" b="0" kern="1200">
          <a:ln>
            <a:noFill/>
          </a:ln>
          <a:solidFill>
            <a:schemeClr val="tx2"/>
          </a:solidFill>
          <a:effectLst/>
          <a:latin typeface="+mj-lt"/>
          <a:ea typeface="+mj-ea"/>
          <a:cs typeface="+mj-cs"/>
        </a:defRPr>
      </a:lvl1pPr>
    </p:titleStyle>
    <p:bodyStyle>
      <a:lvl1pPr marL="274320" indent="-274320" algn="r" rtl="1" eaLnBrk="1" latinLnBrk="0" hangingPunct="1">
        <a:spcBef>
          <a:spcPct val="20000"/>
        </a:spcBef>
        <a:buClr>
          <a:schemeClr val="accent3"/>
        </a:buClr>
        <a:buSzPct val="95000"/>
        <a:buFont typeface="Wingdings 2"/>
        <a:buChar char=""/>
        <a:defRPr kumimoji="0" sz="2600" kern="1200">
          <a:solidFill>
            <a:schemeClr val="tx1"/>
          </a:solidFill>
          <a:latin typeface="+mn-lt"/>
          <a:ea typeface="+mn-ea"/>
          <a:cs typeface="+mn-cs"/>
        </a:defRPr>
      </a:lvl1pPr>
      <a:lvl2pPr marL="640080" indent="-246888" algn="r" rtl="1" eaLnBrk="1" latinLnBrk="0" hangingPunct="1">
        <a:spcBef>
          <a:spcPct val="20000"/>
        </a:spcBef>
        <a:buClr>
          <a:schemeClr val="accent1"/>
        </a:buClr>
        <a:buSzPct val="85000"/>
        <a:buFont typeface="Wingdings 2"/>
        <a:buChar char=""/>
        <a:defRPr kumimoji="0" sz="2400" kern="1200">
          <a:solidFill>
            <a:schemeClr val="tx1"/>
          </a:solidFill>
          <a:latin typeface="+mn-lt"/>
          <a:ea typeface="+mn-ea"/>
          <a:cs typeface="+mn-cs"/>
        </a:defRPr>
      </a:lvl2pPr>
      <a:lvl3pPr marL="914400" indent="-246888" algn="r" rtl="1" eaLnBrk="1" latinLnBrk="0" hangingPunct="1">
        <a:spcBef>
          <a:spcPct val="20000"/>
        </a:spcBef>
        <a:buClr>
          <a:schemeClr val="accent2"/>
        </a:buClr>
        <a:buSzPct val="70000"/>
        <a:buFont typeface="Wingdings 2"/>
        <a:buChar char=""/>
        <a:defRPr kumimoji="0" sz="2100" kern="1200">
          <a:solidFill>
            <a:schemeClr val="tx1"/>
          </a:solidFill>
          <a:latin typeface="+mn-lt"/>
          <a:ea typeface="+mn-ea"/>
          <a:cs typeface="+mn-cs"/>
        </a:defRPr>
      </a:lvl3pPr>
      <a:lvl4pPr marL="1188720" indent="-210312" algn="r" rtl="1" eaLnBrk="1" latinLnBrk="0" hangingPunct="1">
        <a:spcBef>
          <a:spcPct val="20000"/>
        </a:spcBef>
        <a:buClr>
          <a:schemeClr val="accent3"/>
        </a:buClr>
        <a:buSzPct val="65000"/>
        <a:buFont typeface="Wingdings 2"/>
        <a:buChar char=""/>
        <a:defRPr kumimoji="0" sz="2000" kern="1200">
          <a:solidFill>
            <a:schemeClr val="tx1"/>
          </a:solidFill>
          <a:latin typeface="+mn-lt"/>
          <a:ea typeface="+mn-ea"/>
          <a:cs typeface="+mn-cs"/>
        </a:defRPr>
      </a:lvl4pPr>
      <a:lvl5pPr marL="1463040" indent="-210312" algn="r" rtl="1" eaLnBrk="1" latinLnBrk="0" hangingPunct="1">
        <a:spcBef>
          <a:spcPct val="20000"/>
        </a:spcBef>
        <a:buClr>
          <a:schemeClr val="accent4"/>
        </a:buClr>
        <a:buSzPct val="65000"/>
        <a:buFont typeface="Wingdings 2"/>
        <a:buChar char=""/>
        <a:defRPr kumimoji="0" sz="2000" kern="1200">
          <a:solidFill>
            <a:schemeClr val="tx1"/>
          </a:solidFill>
          <a:latin typeface="+mn-lt"/>
          <a:ea typeface="+mn-ea"/>
          <a:cs typeface="+mn-cs"/>
        </a:defRPr>
      </a:lvl5pPr>
      <a:lvl6pPr marL="1737360" indent="-210312" algn="r" rtl="1" eaLnBrk="1" latinLnBrk="0" hangingPunct="1">
        <a:spcBef>
          <a:spcPct val="20000"/>
        </a:spcBef>
        <a:buClr>
          <a:schemeClr val="accent5"/>
        </a:buClr>
        <a:buSzPct val="80000"/>
        <a:buFont typeface="Wingdings 2"/>
        <a:buChar char=""/>
        <a:defRPr kumimoji="0" sz="1800" kern="1200">
          <a:solidFill>
            <a:schemeClr val="tx1"/>
          </a:solidFill>
          <a:latin typeface="+mn-lt"/>
          <a:ea typeface="+mn-ea"/>
          <a:cs typeface="+mn-cs"/>
        </a:defRPr>
      </a:lvl6pPr>
      <a:lvl7pPr marL="1920240" indent="-182880" algn="r" rtl="1" eaLnBrk="1" latinLnBrk="0" hangingPunct="1">
        <a:spcBef>
          <a:spcPct val="20000"/>
        </a:spcBef>
        <a:buClr>
          <a:schemeClr val="accent6"/>
        </a:buClr>
        <a:buSzPct val="80000"/>
        <a:buFont typeface="Wingdings 2"/>
        <a:buChar char=""/>
        <a:defRPr kumimoji="0" sz="1600" kern="1200" baseline="0">
          <a:solidFill>
            <a:schemeClr val="tx1"/>
          </a:solidFill>
          <a:latin typeface="+mn-lt"/>
          <a:ea typeface="+mn-ea"/>
          <a:cs typeface="+mn-cs"/>
        </a:defRPr>
      </a:lvl7pPr>
      <a:lvl8pPr marL="2194560" indent="-182880" algn="r" rtl="1" eaLnBrk="1" latinLnBrk="0" hangingPunct="1">
        <a:spcBef>
          <a:spcPct val="20000"/>
        </a:spcBef>
        <a:buClr>
          <a:schemeClr val="tx2"/>
        </a:buClr>
        <a:buChar char="•"/>
        <a:defRPr kumimoji="0" sz="1600" kern="1200">
          <a:solidFill>
            <a:schemeClr val="tx1"/>
          </a:solidFill>
          <a:latin typeface="+mn-lt"/>
          <a:ea typeface="+mn-ea"/>
          <a:cs typeface="+mn-cs"/>
        </a:defRPr>
      </a:lvl8pPr>
      <a:lvl9pPr marL="2468880" indent="-182880" algn="r" rtl="1" eaLnBrk="1" latinLnBrk="0" hangingPunct="1">
        <a:spcBef>
          <a:spcPct val="20000"/>
        </a:spcBef>
        <a:buClr>
          <a:schemeClr val="tx2"/>
        </a:buClr>
        <a:buFontTx/>
        <a:buChar char="•"/>
        <a:defRPr kumimoji="0" sz="1400" kern="1200" baseline="0">
          <a:solidFill>
            <a:schemeClr val="tx1"/>
          </a:solidFill>
          <a:latin typeface="+mn-lt"/>
          <a:ea typeface="+mn-ea"/>
          <a:cs typeface="+mn-cs"/>
        </a:defRPr>
      </a:lvl9pPr>
    </p:bodyStyle>
    <p:otherStyle>
      <a:lvl1pPr marL="0" algn="r" rtl="1" eaLnBrk="1" latinLnBrk="0" hangingPunct="1">
        <a:defRPr kumimoji="0" kern="1200">
          <a:solidFill>
            <a:schemeClr val="tx1"/>
          </a:solidFill>
          <a:latin typeface="+mn-lt"/>
          <a:ea typeface="+mn-ea"/>
          <a:cs typeface="+mn-cs"/>
        </a:defRPr>
      </a:lvl1pPr>
      <a:lvl2pPr marL="457200" algn="r" rtl="1" eaLnBrk="1" latinLnBrk="0" hangingPunct="1">
        <a:defRPr kumimoji="0" kern="1200">
          <a:solidFill>
            <a:schemeClr val="tx1"/>
          </a:solidFill>
          <a:latin typeface="+mn-lt"/>
          <a:ea typeface="+mn-ea"/>
          <a:cs typeface="+mn-cs"/>
        </a:defRPr>
      </a:lvl2pPr>
      <a:lvl3pPr marL="914400" algn="r" rtl="1" eaLnBrk="1" latinLnBrk="0" hangingPunct="1">
        <a:defRPr kumimoji="0" kern="1200">
          <a:solidFill>
            <a:schemeClr val="tx1"/>
          </a:solidFill>
          <a:latin typeface="+mn-lt"/>
          <a:ea typeface="+mn-ea"/>
          <a:cs typeface="+mn-cs"/>
        </a:defRPr>
      </a:lvl3pPr>
      <a:lvl4pPr marL="1371600" algn="r" rtl="1" eaLnBrk="1" latinLnBrk="0" hangingPunct="1">
        <a:defRPr kumimoji="0" kern="1200">
          <a:solidFill>
            <a:schemeClr val="tx1"/>
          </a:solidFill>
          <a:latin typeface="+mn-lt"/>
          <a:ea typeface="+mn-ea"/>
          <a:cs typeface="+mn-cs"/>
        </a:defRPr>
      </a:lvl4pPr>
      <a:lvl5pPr marL="1828800" algn="r" rtl="1" eaLnBrk="1" latinLnBrk="0" hangingPunct="1">
        <a:defRPr kumimoji="0" kern="1200">
          <a:solidFill>
            <a:schemeClr val="tx1"/>
          </a:solidFill>
          <a:latin typeface="+mn-lt"/>
          <a:ea typeface="+mn-ea"/>
          <a:cs typeface="+mn-cs"/>
        </a:defRPr>
      </a:lvl5pPr>
      <a:lvl6pPr marL="2286000" algn="r" rtl="1" eaLnBrk="1" latinLnBrk="0" hangingPunct="1">
        <a:defRPr kumimoji="0" kern="1200">
          <a:solidFill>
            <a:schemeClr val="tx1"/>
          </a:solidFill>
          <a:latin typeface="+mn-lt"/>
          <a:ea typeface="+mn-ea"/>
          <a:cs typeface="+mn-cs"/>
        </a:defRPr>
      </a:lvl6pPr>
      <a:lvl7pPr marL="2743200" algn="r" rtl="1" eaLnBrk="1" latinLnBrk="0" hangingPunct="1">
        <a:defRPr kumimoji="0" kern="1200">
          <a:solidFill>
            <a:schemeClr val="tx1"/>
          </a:solidFill>
          <a:latin typeface="+mn-lt"/>
          <a:ea typeface="+mn-ea"/>
          <a:cs typeface="+mn-cs"/>
        </a:defRPr>
      </a:lvl7pPr>
      <a:lvl8pPr marL="3200400" algn="r" rtl="1" eaLnBrk="1" latinLnBrk="0" hangingPunct="1">
        <a:defRPr kumimoji="0" kern="1200">
          <a:solidFill>
            <a:schemeClr val="tx1"/>
          </a:solidFill>
          <a:latin typeface="+mn-lt"/>
          <a:ea typeface="+mn-ea"/>
          <a:cs typeface="+mn-cs"/>
        </a:defRPr>
      </a:lvl8pPr>
      <a:lvl9pPr marL="3657600" algn="r" rtl="1"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4.jpeg"/></Relationships>
</file>

<file path=ppt/slides/_rels/slide10.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8" Type="http://schemas.openxmlformats.org/officeDocument/2006/relationships/image" Target="../media/image21.jpeg"/><Relationship Id="rId13" Type="http://schemas.openxmlformats.org/officeDocument/2006/relationships/image" Target="../media/image25.jpeg"/><Relationship Id="rId3" Type="http://schemas.openxmlformats.org/officeDocument/2006/relationships/image" Target="../media/image18.jpeg"/><Relationship Id="rId7" Type="http://schemas.openxmlformats.org/officeDocument/2006/relationships/image" Target="../media/image20.png"/><Relationship Id="rId12" Type="http://schemas.openxmlformats.org/officeDocument/2006/relationships/image" Target="../media/image24.png"/><Relationship Id="rId2" Type="http://schemas.openxmlformats.org/officeDocument/2006/relationships/image" Target="../media/image17.jpeg"/><Relationship Id="rId1" Type="http://schemas.openxmlformats.org/officeDocument/2006/relationships/slideLayout" Target="../slideLayouts/slideLayout6.xml"/><Relationship Id="rId6" Type="http://schemas.openxmlformats.org/officeDocument/2006/relationships/image" Target="../media/image19.jpeg"/><Relationship Id="rId11" Type="http://schemas.openxmlformats.org/officeDocument/2006/relationships/image" Target="../media/image23.jpeg"/><Relationship Id="rId5" Type="http://schemas.openxmlformats.org/officeDocument/2006/relationships/image" Target="../media/image6.jpeg"/><Relationship Id="rId10" Type="http://schemas.openxmlformats.org/officeDocument/2006/relationships/image" Target="../media/image22.png"/><Relationship Id="rId4" Type="http://schemas.openxmlformats.org/officeDocument/2006/relationships/image" Target="../media/image10.jpeg"/><Relationship Id="rId9" Type="http://schemas.openxmlformats.org/officeDocument/2006/relationships/image" Target="../media/image7.png"/><Relationship Id="rId14" Type="http://schemas.openxmlformats.org/officeDocument/2006/relationships/image" Target="../media/image5.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hemeOverride" Target="../theme/themeOverride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7" Type="http://schemas.openxmlformats.org/officeDocument/2006/relationships/hyperlink" Target="http://woopwoopwoop11.deviantart.com/art/Cartoon-Mario-208371234" TargetMode="External"/><Relationship Id="rId2" Type="http://schemas.openxmlformats.org/officeDocument/2006/relationships/image" Target="../media/image5.png"/><Relationship Id="rId1" Type="http://schemas.openxmlformats.org/officeDocument/2006/relationships/slideLayout" Target="../slideLayouts/slideLayout6.xml"/><Relationship Id="rId6" Type="http://schemas.openxmlformats.org/officeDocument/2006/relationships/image" Target="../media/image9.png"/><Relationship Id="rId5" Type="http://schemas.openxmlformats.org/officeDocument/2006/relationships/image" Target="../media/image8.jp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0.jpe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Layout" Target="../slideLayouts/slideLayout6.xml"/><Relationship Id="rId5" Type="http://schemas.openxmlformats.org/officeDocument/2006/relationships/image" Target="../media/image6.jpeg"/><Relationship Id="rId4" Type="http://schemas.openxmlformats.org/officeDocument/2006/relationships/image" Target="../media/image8.jpg"/></Relationships>
</file>

<file path=ppt/slides/_rels/slide9.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p:cNvSpPr>
            <a:spLocks noGrp="1"/>
          </p:cNvSpPr>
          <p:nvPr>
            <p:ph type="title" idx="4294967295"/>
          </p:nvPr>
        </p:nvSpPr>
        <p:spPr>
          <a:xfrm>
            <a:off x="0" y="692150"/>
            <a:ext cx="8305800" cy="1368425"/>
          </a:xfrm>
        </p:spPr>
        <p:txBody>
          <a:bodyPr>
            <a:noAutofit/>
          </a:bodyPr>
          <a:lstStyle/>
          <a:p>
            <a:pPr algn="ctr" rtl="1"/>
            <a:r>
              <a:rPr lang="he-IL" sz="2400" u="sng" dirty="0">
                <a:cs typeface="+mn-cs"/>
              </a:rPr>
              <a:t>פרויקט סיום</a:t>
            </a:r>
            <a:br>
              <a:rPr lang="he-IL" sz="2400" u="sng" dirty="0">
                <a:cs typeface="+mn-cs"/>
              </a:rPr>
            </a:br>
            <a:r>
              <a:rPr lang="he-IL" sz="2400" u="sng" dirty="0">
                <a:cs typeface="+mn-cs"/>
              </a:rPr>
              <a:t>שם </a:t>
            </a:r>
            <a:r>
              <a:rPr lang="he-IL" sz="2400" u="sng" dirty="0" err="1">
                <a:cs typeface="+mn-cs"/>
              </a:rPr>
              <a:t>הפרוייקט</a:t>
            </a:r>
            <a:r>
              <a:rPr lang="he-IL" sz="2400" u="sng" dirty="0">
                <a:cs typeface="+mn-cs"/>
              </a:rPr>
              <a:t>: סופר מריו </a:t>
            </a:r>
            <a:r>
              <a:rPr lang="en-US" sz="2400" u="sng" dirty="0">
                <a:cs typeface="+mn-cs"/>
              </a:rPr>
              <a:t>VGA</a:t>
            </a:r>
            <a:br>
              <a:rPr lang="he-IL" sz="2400" u="sng" dirty="0">
                <a:cs typeface="+mn-cs"/>
              </a:rPr>
            </a:br>
            <a:br>
              <a:rPr lang="en-US" sz="2400" u="sng" dirty="0">
                <a:cs typeface="+mn-cs"/>
              </a:rPr>
            </a:br>
            <a:r>
              <a:rPr lang="he-IL" sz="2400" u="sng" dirty="0">
                <a:cs typeface="+mn-cs"/>
              </a:rPr>
              <a:t>קיץ 2017</a:t>
            </a:r>
          </a:p>
        </p:txBody>
      </p:sp>
      <p:sp>
        <p:nvSpPr>
          <p:cNvPr id="3" name="מלבן 2"/>
          <p:cNvSpPr/>
          <p:nvPr/>
        </p:nvSpPr>
        <p:spPr>
          <a:xfrm>
            <a:off x="107504" y="116632"/>
            <a:ext cx="8858312" cy="657229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4" name="TextBox 3"/>
          <p:cNvSpPr txBox="1"/>
          <p:nvPr/>
        </p:nvSpPr>
        <p:spPr>
          <a:xfrm>
            <a:off x="5833795" y="4452918"/>
            <a:ext cx="3170593" cy="2169825"/>
          </a:xfrm>
          <a:prstGeom prst="rect">
            <a:avLst/>
          </a:prstGeom>
          <a:noFill/>
        </p:spPr>
        <p:txBody>
          <a:bodyPr wrap="square" rtlCol="1">
            <a:spAutoFit/>
          </a:bodyPr>
          <a:lstStyle/>
          <a:p>
            <a:pPr>
              <a:lnSpc>
                <a:spcPct val="150000"/>
              </a:lnSpc>
            </a:pPr>
            <a:endParaRPr lang="he-IL" dirty="0"/>
          </a:p>
          <a:p>
            <a:pPr>
              <a:lnSpc>
                <a:spcPct val="150000"/>
              </a:lnSpc>
            </a:pPr>
            <a:r>
              <a:rPr lang="he-IL" dirty="0"/>
              <a:t>סטודנט 1:</a:t>
            </a:r>
            <a:r>
              <a:rPr lang="en-US" dirty="0"/>
              <a:t> </a:t>
            </a:r>
            <a:r>
              <a:rPr lang="he-IL" dirty="0"/>
              <a:t> סער אליעד</a:t>
            </a:r>
          </a:p>
          <a:p>
            <a:pPr>
              <a:lnSpc>
                <a:spcPct val="150000"/>
              </a:lnSpc>
            </a:pPr>
            <a:r>
              <a:rPr lang="he-IL" dirty="0"/>
              <a:t>סטודנט 2: איתמר רביב</a:t>
            </a:r>
          </a:p>
          <a:p>
            <a:pPr>
              <a:lnSpc>
                <a:spcPct val="150000"/>
              </a:lnSpc>
            </a:pPr>
            <a:r>
              <a:rPr lang="he-IL" dirty="0"/>
              <a:t>שמות המדריכים: מור </a:t>
            </a:r>
            <a:r>
              <a:rPr lang="he-IL" dirty="0" err="1"/>
              <a:t>דאהן</a:t>
            </a:r>
            <a:endParaRPr lang="he-IL" dirty="0"/>
          </a:p>
          <a:p>
            <a:pPr>
              <a:lnSpc>
                <a:spcPct val="150000"/>
              </a:lnSpc>
            </a:pPr>
            <a:r>
              <a:rPr lang="he-IL" dirty="0"/>
              <a:t>	            אברהם קפלן</a:t>
            </a:r>
          </a:p>
        </p:txBody>
      </p:sp>
      <p:sp>
        <p:nvSpPr>
          <p:cNvPr id="5" name="כותרת 1"/>
          <p:cNvSpPr txBox="1">
            <a:spLocks/>
          </p:cNvSpPr>
          <p:nvPr/>
        </p:nvSpPr>
        <p:spPr>
          <a:xfrm>
            <a:off x="827584" y="2636912"/>
            <a:ext cx="5129856" cy="1126478"/>
          </a:xfrm>
          <a:prstGeom prst="rect">
            <a:avLst/>
          </a:prstGeom>
        </p:spPr>
        <p:txBody>
          <a:bodyPr vert="horz" lIns="0" tIns="45720" rIns="0" bIns="0" anchor="b">
            <a:normAutofit fontScale="97500"/>
            <a:scene3d>
              <a:camera prst="orthographicFront"/>
              <a:lightRig rig="freezing" dir="t">
                <a:rot lat="0" lon="0" rev="5640000"/>
              </a:lightRig>
            </a:scene3d>
            <a:sp3d prstMaterial="flat">
              <a:contourClr>
                <a:schemeClr val="tx2"/>
              </a:contourClr>
            </a:sp3d>
          </a:bodyPr>
          <a:lstStyle>
            <a:lvl1pPr algn="l" rtl="0" eaLnBrk="1" latinLnBrk="0" hangingPunct="1">
              <a:spcBef>
                <a:spcPct val="0"/>
              </a:spcBef>
              <a:buNone/>
              <a:defRPr kumimoji="0" sz="5000" b="0" kern="1200">
                <a:ln>
                  <a:noFill/>
                </a:ln>
                <a:solidFill>
                  <a:schemeClr val="tx2"/>
                </a:solidFill>
                <a:effectLst/>
                <a:latin typeface="+mj-lt"/>
                <a:ea typeface="+mj-ea"/>
                <a:cs typeface="+mj-cs"/>
              </a:defRPr>
            </a:lvl1pPr>
          </a:lstStyle>
          <a:p>
            <a:pPr algn="ctr" rtl="1"/>
            <a:r>
              <a:rPr lang="he-IL" u="sng" dirty="0"/>
              <a:t>צילום/תמונה </a:t>
            </a:r>
            <a:br>
              <a:rPr lang="he-IL" u="sng" dirty="0"/>
            </a:br>
            <a:r>
              <a:rPr lang="he-IL" sz="2200" dirty="0"/>
              <a:t>(של הפרויקט או מכשיר דומה)</a:t>
            </a:r>
          </a:p>
        </p:txBody>
      </p:sp>
      <p:grpSp>
        <p:nvGrpSpPr>
          <p:cNvPr id="6" name="Group 164"/>
          <p:cNvGrpSpPr>
            <a:grpSpLocks/>
          </p:cNvGrpSpPr>
          <p:nvPr/>
        </p:nvGrpSpPr>
        <p:grpSpPr bwMode="auto">
          <a:xfrm>
            <a:off x="7019925" y="188913"/>
            <a:ext cx="1895475" cy="792162"/>
            <a:chOff x="3467" y="348"/>
            <a:chExt cx="831" cy="380"/>
          </a:xfrm>
        </p:grpSpPr>
        <p:sp>
          <p:nvSpPr>
            <p:cNvPr id="7" name="Freeform 110"/>
            <p:cNvSpPr>
              <a:spLocks/>
            </p:cNvSpPr>
            <p:nvPr/>
          </p:nvSpPr>
          <p:spPr bwMode="auto">
            <a:xfrm flipV="1">
              <a:off x="3467" y="348"/>
              <a:ext cx="36" cy="67"/>
            </a:xfrm>
            <a:custGeom>
              <a:avLst/>
              <a:gdLst>
                <a:gd name="T0" fmla="*/ 35639 w 27"/>
                <a:gd name="T1" fmla="*/ 42277 h 50"/>
                <a:gd name="T2" fmla="*/ 22857 w 27"/>
                <a:gd name="T3" fmla="*/ 56651 h 50"/>
                <a:gd name="T4" fmla="*/ 11276 w 27"/>
                <a:gd name="T5" fmla="*/ 56651 h 50"/>
                <a:gd name="T6" fmla="*/ 11276 w 27"/>
                <a:gd name="T7" fmla="*/ 75707 h 50"/>
                <a:gd name="T8" fmla="*/ 0 w 27"/>
                <a:gd name="T9" fmla="*/ 62185 h 50"/>
                <a:gd name="T10" fmla="*/ 0 w 27"/>
                <a:gd name="T11" fmla="*/ 49560 h 50"/>
                <a:gd name="T12" fmla="*/ 15035 w 27"/>
                <a:gd name="T13" fmla="*/ 49560 h 50"/>
                <a:gd name="T14" fmla="*/ 23967 w 27"/>
                <a:gd name="T15" fmla="*/ 39135 h 50"/>
                <a:gd name="T16" fmla="*/ 11276 w 27"/>
                <a:gd name="T17" fmla="*/ 9786 h 50"/>
                <a:gd name="T18" fmla="*/ 4905 w 27"/>
                <a:gd name="T19" fmla="*/ 0 h 50"/>
                <a:gd name="T20" fmla="*/ 35639 w 27"/>
                <a:gd name="T21" fmla="*/ 42277 h 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7"/>
                <a:gd name="T34" fmla="*/ 0 h 50"/>
                <a:gd name="T35" fmla="*/ 27 w 27"/>
                <a:gd name="T36" fmla="*/ 50 h 5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7" h="50">
                  <a:moveTo>
                    <a:pt x="27" y="28"/>
                  </a:moveTo>
                  <a:cubicBezTo>
                    <a:pt x="27" y="35"/>
                    <a:pt x="23" y="38"/>
                    <a:pt x="17" y="38"/>
                  </a:cubicBezTo>
                  <a:lnTo>
                    <a:pt x="8" y="38"/>
                  </a:lnTo>
                  <a:lnTo>
                    <a:pt x="8" y="50"/>
                  </a:lnTo>
                  <a:cubicBezTo>
                    <a:pt x="4" y="50"/>
                    <a:pt x="0" y="46"/>
                    <a:pt x="0" y="41"/>
                  </a:cubicBezTo>
                  <a:lnTo>
                    <a:pt x="0" y="33"/>
                  </a:lnTo>
                  <a:lnTo>
                    <a:pt x="11" y="33"/>
                  </a:lnTo>
                  <a:cubicBezTo>
                    <a:pt x="13" y="33"/>
                    <a:pt x="18" y="33"/>
                    <a:pt x="18" y="26"/>
                  </a:cubicBezTo>
                  <a:cubicBezTo>
                    <a:pt x="18" y="17"/>
                    <a:pt x="13" y="10"/>
                    <a:pt x="8" y="7"/>
                  </a:cubicBezTo>
                  <a:cubicBezTo>
                    <a:pt x="6" y="6"/>
                    <a:pt x="4" y="4"/>
                    <a:pt x="4" y="0"/>
                  </a:cubicBezTo>
                  <a:cubicBezTo>
                    <a:pt x="13" y="1"/>
                    <a:pt x="27" y="11"/>
                    <a:pt x="27" y="28"/>
                  </a:cubicBezTo>
                  <a:close/>
                </a:path>
              </a:pathLst>
            </a:custGeom>
            <a:solidFill>
              <a:srgbClr val="000000"/>
            </a:solidFill>
            <a:ln w="0" cap="rnd">
              <a:solidFill>
                <a:srgbClr val="000000"/>
              </a:solidFill>
              <a:round/>
              <a:headEnd/>
              <a:tailEnd/>
            </a:ln>
          </p:spPr>
          <p:txBody>
            <a:bodyPr/>
            <a:lstStyle/>
            <a:p>
              <a:endParaRPr lang="he-IL"/>
            </a:p>
          </p:txBody>
        </p:sp>
        <p:sp>
          <p:nvSpPr>
            <p:cNvPr id="8" name="Freeform 111"/>
            <p:cNvSpPr>
              <a:spLocks/>
            </p:cNvSpPr>
            <p:nvPr/>
          </p:nvSpPr>
          <p:spPr bwMode="auto">
            <a:xfrm flipV="1">
              <a:off x="3511" y="363"/>
              <a:ext cx="45" cy="51"/>
            </a:xfrm>
            <a:custGeom>
              <a:avLst/>
              <a:gdLst>
                <a:gd name="T0" fmla="*/ 37852 w 34"/>
                <a:gd name="T1" fmla="*/ 30812 h 38"/>
                <a:gd name="T2" fmla="*/ 21608 w 34"/>
                <a:gd name="T3" fmla="*/ 58838 h 38"/>
                <a:gd name="T4" fmla="*/ 10140 w 34"/>
                <a:gd name="T5" fmla="*/ 50732 h 38"/>
                <a:gd name="T6" fmla="*/ 1 w 34"/>
                <a:gd name="T7" fmla="*/ 58838 h 38"/>
                <a:gd name="T8" fmla="*/ 0 w 34"/>
                <a:gd name="T9" fmla="*/ 54814 h 38"/>
                <a:gd name="T10" fmla="*/ 1 w 34"/>
                <a:gd name="T11" fmla="*/ 50732 h 38"/>
                <a:gd name="T12" fmla="*/ 3304 w 34"/>
                <a:gd name="T13" fmla="*/ 46622 h 38"/>
                <a:gd name="T14" fmla="*/ 4373 w 34"/>
                <a:gd name="T15" fmla="*/ 40842 h 38"/>
                <a:gd name="T16" fmla="*/ 4373 w 34"/>
                <a:gd name="T17" fmla="*/ 37800 h 38"/>
                <a:gd name="T18" fmla="*/ 1 w 34"/>
                <a:gd name="T19" fmla="*/ 0 h 38"/>
                <a:gd name="T20" fmla="*/ 2496 w 34"/>
                <a:gd name="T21" fmla="*/ 0 h 38"/>
                <a:gd name="T22" fmla="*/ 10948 w 34"/>
                <a:gd name="T23" fmla="*/ 10068 h 38"/>
                <a:gd name="T24" fmla="*/ 13421 w 34"/>
                <a:gd name="T25" fmla="*/ 39899 h 38"/>
                <a:gd name="T26" fmla="*/ 20224 w 34"/>
                <a:gd name="T27" fmla="*/ 51197 h 38"/>
                <a:gd name="T28" fmla="*/ 27883 w 34"/>
                <a:gd name="T29" fmla="*/ 30812 h 38"/>
                <a:gd name="T30" fmla="*/ 17763 w 34"/>
                <a:gd name="T31" fmla="*/ 7502 h 38"/>
                <a:gd name="T32" fmla="*/ 12335 w 34"/>
                <a:gd name="T33" fmla="*/ 1 h 38"/>
                <a:gd name="T34" fmla="*/ 17763 w 34"/>
                <a:gd name="T35" fmla="*/ 0 h 38"/>
                <a:gd name="T36" fmla="*/ 37852 w 34"/>
                <a:gd name="T37" fmla="*/ 30812 h 3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4"/>
                <a:gd name="T58" fmla="*/ 0 h 38"/>
                <a:gd name="T59" fmla="*/ 34 w 34"/>
                <a:gd name="T60" fmla="*/ 38 h 3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4" h="38">
                  <a:moveTo>
                    <a:pt x="34" y="20"/>
                  </a:moveTo>
                  <a:cubicBezTo>
                    <a:pt x="34" y="31"/>
                    <a:pt x="28" y="38"/>
                    <a:pt x="20" y="38"/>
                  </a:cubicBezTo>
                  <a:cubicBezTo>
                    <a:pt x="14" y="38"/>
                    <a:pt x="12" y="36"/>
                    <a:pt x="9" y="32"/>
                  </a:cubicBezTo>
                  <a:cubicBezTo>
                    <a:pt x="7" y="34"/>
                    <a:pt x="3" y="37"/>
                    <a:pt x="1" y="38"/>
                  </a:cubicBezTo>
                  <a:cubicBezTo>
                    <a:pt x="1" y="37"/>
                    <a:pt x="0" y="36"/>
                    <a:pt x="0" y="35"/>
                  </a:cubicBezTo>
                  <a:cubicBezTo>
                    <a:pt x="0" y="34"/>
                    <a:pt x="1" y="33"/>
                    <a:pt x="1" y="32"/>
                  </a:cubicBezTo>
                  <a:lnTo>
                    <a:pt x="3" y="30"/>
                  </a:lnTo>
                  <a:cubicBezTo>
                    <a:pt x="4" y="28"/>
                    <a:pt x="4" y="28"/>
                    <a:pt x="4" y="26"/>
                  </a:cubicBezTo>
                  <a:cubicBezTo>
                    <a:pt x="4" y="25"/>
                    <a:pt x="4" y="25"/>
                    <a:pt x="4" y="24"/>
                  </a:cubicBezTo>
                  <a:lnTo>
                    <a:pt x="1" y="0"/>
                  </a:lnTo>
                  <a:cubicBezTo>
                    <a:pt x="1" y="0"/>
                    <a:pt x="1" y="0"/>
                    <a:pt x="2" y="0"/>
                  </a:cubicBezTo>
                  <a:cubicBezTo>
                    <a:pt x="5" y="0"/>
                    <a:pt x="9" y="3"/>
                    <a:pt x="10" y="7"/>
                  </a:cubicBezTo>
                  <a:lnTo>
                    <a:pt x="12" y="25"/>
                  </a:lnTo>
                  <a:cubicBezTo>
                    <a:pt x="13" y="30"/>
                    <a:pt x="15" y="33"/>
                    <a:pt x="18" y="33"/>
                  </a:cubicBezTo>
                  <a:cubicBezTo>
                    <a:pt x="22" y="33"/>
                    <a:pt x="25" y="29"/>
                    <a:pt x="25" y="20"/>
                  </a:cubicBezTo>
                  <a:cubicBezTo>
                    <a:pt x="25" y="10"/>
                    <a:pt x="20" y="5"/>
                    <a:pt x="16" y="5"/>
                  </a:cubicBezTo>
                  <a:cubicBezTo>
                    <a:pt x="13" y="5"/>
                    <a:pt x="12" y="4"/>
                    <a:pt x="11" y="1"/>
                  </a:cubicBezTo>
                  <a:cubicBezTo>
                    <a:pt x="12" y="1"/>
                    <a:pt x="14" y="0"/>
                    <a:pt x="16" y="0"/>
                  </a:cubicBezTo>
                  <a:cubicBezTo>
                    <a:pt x="26" y="0"/>
                    <a:pt x="34" y="7"/>
                    <a:pt x="34" y="20"/>
                  </a:cubicBezTo>
                  <a:close/>
                </a:path>
              </a:pathLst>
            </a:custGeom>
            <a:solidFill>
              <a:srgbClr val="000000"/>
            </a:solidFill>
            <a:ln w="0" cap="rnd">
              <a:solidFill>
                <a:srgbClr val="000000"/>
              </a:solidFill>
              <a:round/>
              <a:headEnd/>
              <a:tailEnd/>
            </a:ln>
          </p:spPr>
          <p:txBody>
            <a:bodyPr/>
            <a:lstStyle/>
            <a:p>
              <a:endParaRPr lang="he-IL"/>
            </a:p>
          </p:txBody>
        </p:sp>
        <p:sp>
          <p:nvSpPr>
            <p:cNvPr id="9" name="Freeform 112"/>
            <p:cNvSpPr>
              <a:spLocks noEditPoints="1"/>
            </p:cNvSpPr>
            <p:nvPr/>
          </p:nvSpPr>
          <p:spPr bwMode="auto">
            <a:xfrm flipV="1">
              <a:off x="3566" y="362"/>
              <a:ext cx="46" cy="52"/>
            </a:xfrm>
            <a:custGeom>
              <a:avLst/>
              <a:gdLst>
                <a:gd name="T0" fmla="*/ 20471 w 35"/>
                <a:gd name="T1" fmla="*/ 33173 h 39"/>
                <a:gd name="T2" fmla="*/ 20471 w 35"/>
                <a:gd name="T3" fmla="*/ 50975 h 39"/>
                <a:gd name="T4" fmla="*/ 11851 w 35"/>
                <a:gd name="T5" fmla="*/ 39909 h 39"/>
                <a:gd name="T6" fmla="*/ 11851 w 35"/>
                <a:gd name="T7" fmla="*/ 18660 h 39"/>
                <a:gd name="T8" fmla="*/ 20471 w 35"/>
                <a:gd name="T9" fmla="*/ 33173 h 39"/>
                <a:gd name="T10" fmla="*/ 32433 w 35"/>
                <a:gd name="T11" fmla="*/ 31956 h 39"/>
                <a:gd name="T12" fmla="*/ 32433 w 35"/>
                <a:gd name="T13" fmla="*/ 50975 h 39"/>
                <a:gd name="T14" fmla="*/ 24228 w 35"/>
                <a:gd name="T15" fmla="*/ 39909 h 39"/>
                <a:gd name="T16" fmla="*/ 24228 w 35"/>
                <a:gd name="T17" fmla="*/ 30476 h 39"/>
                <a:gd name="T18" fmla="*/ 11508 w 35"/>
                <a:gd name="T19" fmla="*/ 6540 h 39"/>
                <a:gd name="T20" fmla="*/ 9894 w 35"/>
                <a:gd name="T21" fmla="*/ 6540 h 39"/>
                <a:gd name="T22" fmla="*/ 7528 w 35"/>
                <a:gd name="T23" fmla="*/ 51785 h 39"/>
                <a:gd name="T24" fmla="*/ 0 w 35"/>
                <a:gd name="T25" fmla="*/ 39909 h 39"/>
                <a:gd name="T26" fmla="*/ 0 w 35"/>
                <a:gd name="T27" fmla="*/ 38839 h 39"/>
                <a:gd name="T28" fmla="*/ 3857 w 35"/>
                <a:gd name="T29" fmla="*/ 0 h 39"/>
                <a:gd name="T30" fmla="*/ 8756 w 35"/>
                <a:gd name="T31" fmla="*/ 0 h 39"/>
                <a:gd name="T32" fmla="*/ 32433 w 35"/>
                <a:gd name="T33" fmla="*/ 31956 h 39"/>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35"/>
                <a:gd name="T52" fmla="*/ 0 h 39"/>
                <a:gd name="T53" fmla="*/ 35 w 35"/>
                <a:gd name="T54" fmla="*/ 39 h 39"/>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35" h="39">
                  <a:moveTo>
                    <a:pt x="22" y="25"/>
                  </a:moveTo>
                  <a:lnTo>
                    <a:pt x="22" y="38"/>
                  </a:lnTo>
                  <a:cubicBezTo>
                    <a:pt x="17" y="38"/>
                    <a:pt x="13" y="36"/>
                    <a:pt x="13" y="30"/>
                  </a:cubicBezTo>
                  <a:lnTo>
                    <a:pt x="13" y="14"/>
                  </a:lnTo>
                  <a:cubicBezTo>
                    <a:pt x="18" y="15"/>
                    <a:pt x="22" y="18"/>
                    <a:pt x="22" y="25"/>
                  </a:cubicBezTo>
                  <a:close/>
                  <a:moveTo>
                    <a:pt x="35" y="24"/>
                  </a:moveTo>
                  <a:lnTo>
                    <a:pt x="35" y="38"/>
                  </a:lnTo>
                  <a:cubicBezTo>
                    <a:pt x="30" y="38"/>
                    <a:pt x="26" y="36"/>
                    <a:pt x="26" y="30"/>
                  </a:cubicBezTo>
                  <a:lnTo>
                    <a:pt x="26" y="23"/>
                  </a:lnTo>
                  <a:cubicBezTo>
                    <a:pt x="26" y="12"/>
                    <a:pt x="18" y="5"/>
                    <a:pt x="12" y="5"/>
                  </a:cubicBezTo>
                  <a:cubicBezTo>
                    <a:pt x="12" y="5"/>
                    <a:pt x="11" y="5"/>
                    <a:pt x="11" y="5"/>
                  </a:cubicBezTo>
                  <a:lnTo>
                    <a:pt x="8" y="39"/>
                  </a:lnTo>
                  <a:cubicBezTo>
                    <a:pt x="2" y="38"/>
                    <a:pt x="0" y="34"/>
                    <a:pt x="0" y="30"/>
                  </a:cubicBezTo>
                  <a:cubicBezTo>
                    <a:pt x="0" y="30"/>
                    <a:pt x="0" y="29"/>
                    <a:pt x="0" y="29"/>
                  </a:cubicBezTo>
                  <a:lnTo>
                    <a:pt x="4" y="0"/>
                  </a:lnTo>
                  <a:cubicBezTo>
                    <a:pt x="6" y="0"/>
                    <a:pt x="8" y="0"/>
                    <a:pt x="9" y="0"/>
                  </a:cubicBezTo>
                  <a:cubicBezTo>
                    <a:pt x="24" y="0"/>
                    <a:pt x="35" y="10"/>
                    <a:pt x="35" y="24"/>
                  </a:cubicBezTo>
                  <a:close/>
                </a:path>
              </a:pathLst>
            </a:custGeom>
            <a:solidFill>
              <a:srgbClr val="000000"/>
            </a:solidFill>
            <a:ln w="0" cap="rnd">
              <a:solidFill>
                <a:srgbClr val="000000"/>
              </a:solidFill>
              <a:round/>
              <a:headEnd/>
              <a:tailEnd/>
            </a:ln>
          </p:spPr>
          <p:txBody>
            <a:bodyPr/>
            <a:lstStyle/>
            <a:p>
              <a:endParaRPr lang="he-IL"/>
            </a:p>
          </p:txBody>
        </p:sp>
        <p:sp>
          <p:nvSpPr>
            <p:cNvPr id="10" name="Freeform 113"/>
            <p:cNvSpPr>
              <a:spLocks/>
            </p:cNvSpPr>
            <p:nvPr/>
          </p:nvSpPr>
          <p:spPr bwMode="auto">
            <a:xfrm flipV="1">
              <a:off x="3623" y="363"/>
              <a:ext cx="38" cy="52"/>
            </a:xfrm>
            <a:custGeom>
              <a:avLst/>
              <a:gdLst>
                <a:gd name="T0" fmla="*/ 25097 w 29"/>
                <a:gd name="T1" fmla="*/ 11276 h 39"/>
                <a:gd name="T2" fmla="*/ 25097 w 29"/>
                <a:gd name="T3" fmla="*/ 29129 h 39"/>
                <a:gd name="T4" fmla="*/ 9216 w 29"/>
                <a:gd name="T5" fmla="*/ 51785 h 39"/>
                <a:gd name="T6" fmla="*/ 0 w 29"/>
                <a:gd name="T7" fmla="*/ 48997 h 39"/>
                <a:gd name="T8" fmla="*/ 0 w 29"/>
                <a:gd name="T9" fmla="*/ 1 h 39"/>
                <a:gd name="T10" fmla="*/ 6497 w 29"/>
                <a:gd name="T11" fmla="*/ 11276 h 39"/>
                <a:gd name="T12" fmla="*/ 6497 w 29"/>
                <a:gd name="T13" fmla="*/ 45179 h 39"/>
                <a:gd name="T14" fmla="*/ 8513 w 29"/>
                <a:gd name="T15" fmla="*/ 45179 h 39"/>
                <a:gd name="T16" fmla="*/ 18514 w 29"/>
                <a:gd name="T17" fmla="*/ 29129 h 39"/>
                <a:gd name="T18" fmla="*/ 18514 w 29"/>
                <a:gd name="T19" fmla="*/ 0 h 39"/>
                <a:gd name="T20" fmla="*/ 25097 w 29"/>
                <a:gd name="T21" fmla="*/ 11276 h 3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9"/>
                <a:gd name="T34" fmla="*/ 0 h 39"/>
                <a:gd name="T35" fmla="*/ 29 w 29"/>
                <a:gd name="T36" fmla="*/ 39 h 3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9" h="39">
                  <a:moveTo>
                    <a:pt x="29" y="8"/>
                  </a:moveTo>
                  <a:lnTo>
                    <a:pt x="29" y="22"/>
                  </a:lnTo>
                  <a:cubicBezTo>
                    <a:pt x="29" y="33"/>
                    <a:pt x="21" y="39"/>
                    <a:pt x="11" y="39"/>
                  </a:cubicBezTo>
                  <a:cubicBezTo>
                    <a:pt x="6" y="39"/>
                    <a:pt x="2" y="38"/>
                    <a:pt x="0" y="37"/>
                  </a:cubicBezTo>
                  <a:lnTo>
                    <a:pt x="0" y="1"/>
                  </a:lnTo>
                  <a:cubicBezTo>
                    <a:pt x="5" y="1"/>
                    <a:pt x="8" y="2"/>
                    <a:pt x="8" y="8"/>
                  </a:cubicBezTo>
                  <a:lnTo>
                    <a:pt x="8" y="34"/>
                  </a:lnTo>
                  <a:cubicBezTo>
                    <a:pt x="9" y="34"/>
                    <a:pt x="9" y="34"/>
                    <a:pt x="10" y="34"/>
                  </a:cubicBezTo>
                  <a:cubicBezTo>
                    <a:pt x="14" y="34"/>
                    <a:pt x="21" y="31"/>
                    <a:pt x="21" y="22"/>
                  </a:cubicBezTo>
                  <a:lnTo>
                    <a:pt x="21" y="0"/>
                  </a:lnTo>
                  <a:cubicBezTo>
                    <a:pt x="24" y="0"/>
                    <a:pt x="29" y="3"/>
                    <a:pt x="29" y="8"/>
                  </a:cubicBezTo>
                  <a:close/>
                </a:path>
              </a:pathLst>
            </a:custGeom>
            <a:solidFill>
              <a:srgbClr val="000000"/>
            </a:solidFill>
            <a:ln w="0" cap="rnd">
              <a:solidFill>
                <a:srgbClr val="000000"/>
              </a:solidFill>
              <a:round/>
              <a:headEnd/>
              <a:tailEnd/>
            </a:ln>
          </p:spPr>
          <p:txBody>
            <a:bodyPr/>
            <a:lstStyle/>
            <a:p>
              <a:endParaRPr lang="he-IL"/>
            </a:p>
          </p:txBody>
        </p:sp>
        <p:sp>
          <p:nvSpPr>
            <p:cNvPr id="11" name="Freeform 114"/>
            <p:cNvSpPr>
              <a:spLocks/>
            </p:cNvSpPr>
            <p:nvPr/>
          </p:nvSpPr>
          <p:spPr bwMode="auto">
            <a:xfrm flipV="1">
              <a:off x="3689" y="363"/>
              <a:ext cx="47" cy="52"/>
            </a:xfrm>
            <a:custGeom>
              <a:avLst/>
              <a:gdLst>
                <a:gd name="T0" fmla="*/ 55463 w 35"/>
                <a:gd name="T1" fmla="*/ 11627 h 39"/>
                <a:gd name="T2" fmla="*/ 55463 w 35"/>
                <a:gd name="T3" fmla="*/ 29129 h 39"/>
                <a:gd name="T4" fmla="*/ 27469 w 35"/>
                <a:gd name="T5" fmla="*/ 51785 h 39"/>
                <a:gd name="T6" fmla="*/ 4188 w 35"/>
                <a:gd name="T7" fmla="*/ 47519 h 39"/>
                <a:gd name="T8" fmla="*/ 9561 w 35"/>
                <a:gd name="T9" fmla="*/ 44231 h 39"/>
                <a:gd name="T10" fmla="*/ 9561 w 35"/>
                <a:gd name="T11" fmla="*/ 44231 h 39"/>
                <a:gd name="T12" fmla="*/ 9561 w 35"/>
                <a:gd name="T13" fmla="*/ 11276 h 39"/>
                <a:gd name="T14" fmla="*/ 5624 w 35"/>
                <a:gd name="T15" fmla="*/ 6540 h 39"/>
                <a:gd name="T16" fmla="*/ 4188 w 35"/>
                <a:gd name="T17" fmla="*/ 6540 h 39"/>
                <a:gd name="T18" fmla="*/ 4188 w 35"/>
                <a:gd name="T19" fmla="*/ 6540 h 39"/>
                <a:gd name="T20" fmla="*/ 0 w 35"/>
                <a:gd name="T21" fmla="*/ 2759 h 39"/>
                <a:gd name="T22" fmla="*/ 7552 w 35"/>
                <a:gd name="T23" fmla="*/ 0 h 39"/>
                <a:gd name="T24" fmla="*/ 23152 w 35"/>
                <a:gd name="T25" fmla="*/ 12857 h 39"/>
                <a:gd name="T26" fmla="*/ 23152 w 35"/>
                <a:gd name="T27" fmla="*/ 45179 h 39"/>
                <a:gd name="T28" fmla="*/ 24557 w 35"/>
                <a:gd name="T29" fmla="*/ 45179 h 39"/>
                <a:gd name="T30" fmla="*/ 41749 w 35"/>
                <a:gd name="T31" fmla="*/ 29129 h 39"/>
                <a:gd name="T32" fmla="*/ 41749 w 35"/>
                <a:gd name="T33" fmla="*/ 0 h 39"/>
                <a:gd name="T34" fmla="*/ 55463 w 35"/>
                <a:gd name="T35" fmla="*/ 11627 h 39"/>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35"/>
                <a:gd name="T55" fmla="*/ 0 h 39"/>
                <a:gd name="T56" fmla="*/ 35 w 35"/>
                <a:gd name="T57" fmla="*/ 39 h 39"/>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35" h="39">
                  <a:moveTo>
                    <a:pt x="35" y="9"/>
                  </a:moveTo>
                  <a:lnTo>
                    <a:pt x="35" y="22"/>
                  </a:lnTo>
                  <a:cubicBezTo>
                    <a:pt x="35" y="33"/>
                    <a:pt x="27" y="39"/>
                    <a:pt x="17" y="39"/>
                  </a:cubicBezTo>
                  <a:cubicBezTo>
                    <a:pt x="12" y="39"/>
                    <a:pt x="6" y="38"/>
                    <a:pt x="3" y="36"/>
                  </a:cubicBezTo>
                  <a:cubicBezTo>
                    <a:pt x="3" y="34"/>
                    <a:pt x="5" y="33"/>
                    <a:pt x="6" y="33"/>
                  </a:cubicBezTo>
                  <a:lnTo>
                    <a:pt x="6" y="8"/>
                  </a:lnTo>
                  <a:cubicBezTo>
                    <a:pt x="6" y="6"/>
                    <a:pt x="5" y="5"/>
                    <a:pt x="4" y="5"/>
                  </a:cubicBezTo>
                  <a:cubicBezTo>
                    <a:pt x="4" y="5"/>
                    <a:pt x="4" y="5"/>
                    <a:pt x="3" y="5"/>
                  </a:cubicBezTo>
                  <a:cubicBezTo>
                    <a:pt x="3" y="5"/>
                    <a:pt x="3" y="5"/>
                    <a:pt x="3" y="5"/>
                  </a:cubicBezTo>
                  <a:cubicBezTo>
                    <a:pt x="2" y="5"/>
                    <a:pt x="0" y="4"/>
                    <a:pt x="0" y="2"/>
                  </a:cubicBezTo>
                  <a:cubicBezTo>
                    <a:pt x="1" y="1"/>
                    <a:pt x="3" y="0"/>
                    <a:pt x="5" y="0"/>
                  </a:cubicBezTo>
                  <a:cubicBezTo>
                    <a:pt x="11" y="0"/>
                    <a:pt x="15" y="3"/>
                    <a:pt x="15" y="10"/>
                  </a:cubicBezTo>
                  <a:lnTo>
                    <a:pt x="15" y="34"/>
                  </a:lnTo>
                  <a:cubicBezTo>
                    <a:pt x="15" y="34"/>
                    <a:pt x="15" y="34"/>
                    <a:pt x="16" y="34"/>
                  </a:cubicBezTo>
                  <a:cubicBezTo>
                    <a:pt x="20" y="34"/>
                    <a:pt x="27" y="31"/>
                    <a:pt x="27" y="22"/>
                  </a:cubicBezTo>
                  <a:lnTo>
                    <a:pt x="27" y="0"/>
                  </a:lnTo>
                  <a:cubicBezTo>
                    <a:pt x="32" y="0"/>
                    <a:pt x="35" y="3"/>
                    <a:pt x="35" y="9"/>
                  </a:cubicBezTo>
                  <a:close/>
                </a:path>
              </a:pathLst>
            </a:custGeom>
            <a:solidFill>
              <a:srgbClr val="000000"/>
            </a:solidFill>
            <a:ln w="0" cap="rnd">
              <a:solidFill>
                <a:srgbClr val="000000"/>
              </a:solidFill>
              <a:round/>
              <a:headEnd/>
              <a:tailEnd/>
            </a:ln>
          </p:spPr>
          <p:txBody>
            <a:bodyPr/>
            <a:lstStyle/>
            <a:p>
              <a:endParaRPr lang="he-IL"/>
            </a:p>
          </p:txBody>
        </p:sp>
        <p:sp>
          <p:nvSpPr>
            <p:cNvPr id="12" name="Freeform 115"/>
            <p:cNvSpPr>
              <a:spLocks noEditPoints="1"/>
            </p:cNvSpPr>
            <p:nvPr/>
          </p:nvSpPr>
          <p:spPr bwMode="auto">
            <a:xfrm flipV="1">
              <a:off x="3745" y="364"/>
              <a:ext cx="45" cy="51"/>
            </a:xfrm>
            <a:custGeom>
              <a:avLst/>
              <a:gdLst>
                <a:gd name="T0" fmla="*/ 37852 w 34"/>
                <a:gd name="T1" fmla="*/ 30812 h 38"/>
                <a:gd name="T2" fmla="*/ 21067 w 34"/>
                <a:gd name="T3" fmla="*/ 58838 h 38"/>
                <a:gd name="T4" fmla="*/ 0 w 34"/>
                <a:gd name="T5" fmla="*/ 58838 h 38"/>
                <a:gd name="T6" fmla="*/ 5788 w 34"/>
                <a:gd name="T7" fmla="*/ 51197 h 38"/>
                <a:gd name="T8" fmla="*/ 9320 w 34"/>
                <a:gd name="T9" fmla="*/ 51197 h 38"/>
                <a:gd name="T10" fmla="*/ 1 w 34"/>
                <a:gd name="T11" fmla="*/ 30812 h 38"/>
                <a:gd name="T12" fmla="*/ 19178 w 34"/>
                <a:gd name="T13" fmla="*/ 0 h 38"/>
                <a:gd name="T14" fmla="*/ 37852 w 34"/>
                <a:gd name="T15" fmla="*/ 30812 h 38"/>
                <a:gd name="T16" fmla="*/ 27883 w 34"/>
                <a:gd name="T17" fmla="*/ 30812 h 38"/>
                <a:gd name="T18" fmla="*/ 19178 w 34"/>
                <a:gd name="T19" fmla="*/ 7502 h 38"/>
                <a:gd name="T20" fmla="*/ 10948 w 34"/>
                <a:gd name="T21" fmla="*/ 30812 h 38"/>
                <a:gd name="T22" fmla="*/ 19178 w 34"/>
                <a:gd name="T23" fmla="*/ 53549 h 38"/>
                <a:gd name="T24" fmla="*/ 27883 w 34"/>
                <a:gd name="T25" fmla="*/ 30812 h 3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34"/>
                <a:gd name="T40" fmla="*/ 0 h 38"/>
                <a:gd name="T41" fmla="*/ 34 w 34"/>
                <a:gd name="T42" fmla="*/ 38 h 38"/>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34" h="38">
                  <a:moveTo>
                    <a:pt x="34" y="20"/>
                  </a:moveTo>
                  <a:cubicBezTo>
                    <a:pt x="34" y="30"/>
                    <a:pt x="28" y="38"/>
                    <a:pt x="19" y="38"/>
                  </a:cubicBezTo>
                  <a:lnTo>
                    <a:pt x="0" y="38"/>
                  </a:lnTo>
                  <a:cubicBezTo>
                    <a:pt x="0" y="36"/>
                    <a:pt x="2" y="33"/>
                    <a:pt x="5" y="33"/>
                  </a:cubicBezTo>
                  <a:lnTo>
                    <a:pt x="8" y="33"/>
                  </a:lnTo>
                  <a:cubicBezTo>
                    <a:pt x="4" y="32"/>
                    <a:pt x="1" y="27"/>
                    <a:pt x="1" y="20"/>
                  </a:cubicBezTo>
                  <a:cubicBezTo>
                    <a:pt x="1" y="9"/>
                    <a:pt x="8" y="0"/>
                    <a:pt x="17" y="0"/>
                  </a:cubicBezTo>
                  <a:cubicBezTo>
                    <a:pt x="26" y="0"/>
                    <a:pt x="34" y="8"/>
                    <a:pt x="34" y="20"/>
                  </a:cubicBezTo>
                  <a:close/>
                  <a:moveTo>
                    <a:pt x="25" y="20"/>
                  </a:moveTo>
                  <a:cubicBezTo>
                    <a:pt x="25" y="11"/>
                    <a:pt x="21" y="5"/>
                    <a:pt x="17" y="5"/>
                  </a:cubicBezTo>
                  <a:cubicBezTo>
                    <a:pt x="13" y="5"/>
                    <a:pt x="10" y="11"/>
                    <a:pt x="10" y="20"/>
                  </a:cubicBezTo>
                  <a:cubicBezTo>
                    <a:pt x="10" y="28"/>
                    <a:pt x="13" y="34"/>
                    <a:pt x="17" y="34"/>
                  </a:cubicBezTo>
                  <a:cubicBezTo>
                    <a:pt x="21" y="34"/>
                    <a:pt x="25" y="28"/>
                    <a:pt x="25" y="20"/>
                  </a:cubicBezTo>
                  <a:close/>
                </a:path>
              </a:pathLst>
            </a:custGeom>
            <a:solidFill>
              <a:srgbClr val="000000"/>
            </a:solidFill>
            <a:ln w="0" cap="rnd">
              <a:solidFill>
                <a:srgbClr val="000000"/>
              </a:solidFill>
              <a:round/>
              <a:headEnd/>
              <a:tailEnd/>
            </a:ln>
          </p:spPr>
          <p:txBody>
            <a:bodyPr/>
            <a:lstStyle/>
            <a:p>
              <a:endParaRPr lang="he-IL"/>
            </a:p>
          </p:txBody>
        </p:sp>
        <p:sp>
          <p:nvSpPr>
            <p:cNvPr id="13" name="Freeform 116"/>
            <p:cNvSpPr>
              <a:spLocks/>
            </p:cNvSpPr>
            <p:nvPr/>
          </p:nvSpPr>
          <p:spPr bwMode="auto">
            <a:xfrm flipV="1">
              <a:off x="3797" y="364"/>
              <a:ext cx="40" cy="51"/>
            </a:xfrm>
            <a:custGeom>
              <a:avLst/>
              <a:gdLst>
                <a:gd name="T0" fmla="*/ 39909 w 30"/>
                <a:gd name="T1" fmla="*/ 58838 h 38"/>
                <a:gd name="T2" fmla="*/ 0 w 30"/>
                <a:gd name="T3" fmla="*/ 58838 h 38"/>
                <a:gd name="T4" fmla="*/ 4905 w 30"/>
                <a:gd name="T5" fmla="*/ 51197 h 38"/>
                <a:gd name="T6" fmla="*/ 23967 w 30"/>
                <a:gd name="T7" fmla="*/ 51197 h 38"/>
                <a:gd name="T8" fmla="*/ 17143 w 30"/>
                <a:gd name="T9" fmla="*/ 41353 h 38"/>
                <a:gd name="T10" fmla="*/ 17143 w 30"/>
                <a:gd name="T11" fmla="*/ 0 h 38"/>
                <a:gd name="T12" fmla="*/ 27561 w 30"/>
                <a:gd name="T13" fmla="*/ 12746 h 38"/>
                <a:gd name="T14" fmla="*/ 27561 w 30"/>
                <a:gd name="T15" fmla="*/ 43840 h 38"/>
                <a:gd name="T16" fmla="*/ 35233 w 30"/>
                <a:gd name="T17" fmla="*/ 51197 h 38"/>
                <a:gd name="T18" fmla="*/ 35233 w 30"/>
                <a:gd name="T19" fmla="*/ 51197 h 38"/>
                <a:gd name="T20" fmla="*/ 39909 w 30"/>
                <a:gd name="T21" fmla="*/ 58838 h 3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0"/>
                <a:gd name="T34" fmla="*/ 0 h 38"/>
                <a:gd name="T35" fmla="*/ 30 w 30"/>
                <a:gd name="T36" fmla="*/ 38 h 3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0" h="38">
                  <a:moveTo>
                    <a:pt x="30" y="38"/>
                  </a:moveTo>
                  <a:lnTo>
                    <a:pt x="0" y="38"/>
                  </a:lnTo>
                  <a:cubicBezTo>
                    <a:pt x="0" y="37"/>
                    <a:pt x="1" y="33"/>
                    <a:pt x="4" y="33"/>
                  </a:cubicBezTo>
                  <a:lnTo>
                    <a:pt x="18" y="33"/>
                  </a:lnTo>
                  <a:cubicBezTo>
                    <a:pt x="16" y="32"/>
                    <a:pt x="13" y="30"/>
                    <a:pt x="13" y="27"/>
                  </a:cubicBezTo>
                  <a:lnTo>
                    <a:pt x="13" y="0"/>
                  </a:lnTo>
                  <a:cubicBezTo>
                    <a:pt x="17" y="0"/>
                    <a:pt x="21" y="3"/>
                    <a:pt x="21" y="8"/>
                  </a:cubicBezTo>
                  <a:lnTo>
                    <a:pt x="21" y="28"/>
                  </a:lnTo>
                  <a:cubicBezTo>
                    <a:pt x="21" y="31"/>
                    <a:pt x="24" y="33"/>
                    <a:pt x="26" y="33"/>
                  </a:cubicBezTo>
                  <a:cubicBezTo>
                    <a:pt x="29" y="33"/>
                    <a:pt x="30" y="36"/>
                    <a:pt x="30" y="38"/>
                  </a:cubicBezTo>
                  <a:close/>
                </a:path>
              </a:pathLst>
            </a:custGeom>
            <a:solidFill>
              <a:srgbClr val="000000"/>
            </a:solidFill>
            <a:ln w="0" cap="rnd">
              <a:solidFill>
                <a:srgbClr val="000000"/>
              </a:solidFill>
              <a:round/>
              <a:headEnd/>
              <a:tailEnd/>
            </a:ln>
          </p:spPr>
          <p:txBody>
            <a:bodyPr/>
            <a:lstStyle/>
            <a:p>
              <a:endParaRPr lang="he-IL"/>
            </a:p>
          </p:txBody>
        </p:sp>
        <p:sp>
          <p:nvSpPr>
            <p:cNvPr id="14" name="Freeform 117"/>
            <p:cNvSpPr>
              <a:spLocks/>
            </p:cNvSpPr>
            <p:nvPr/>
          </p:nvSpPr>
          <p:spPr bwMode="auto">
            <a:xfrm flipV="1">
              <a:off x="3843" y="363"/>
              <a:ext cx="23" cy="49"/>
            </a:xfrm>
            <a:custGeom>
              <a:avLst/>
              <a:gdLst>
                <a:gd name="T0" fmla="*/ 32534 w 17"/>
                <a:gd name="T1" fmla="*/ 7110 h 37"/>
                <a:gd name="T2" fmla="*/ 32534 w 17"/>
                <a:gd name="T3" fmla="*/ 28963 h 37"/>
                <a:gd name="T4" fmla="*/ 9352 w 17"/>
                <a:gd name="T5" fmla="*/ 41657 h 37"/>
                <a:gd name="T6" fmla="*/ 0 w 17"/>
                <a:gd name="T7" fmla="*/ 41486 h 37"/>
                <a:gd name="T8" fmla="*/ 6912 w 17"/>
                <a:gd name="T9" fmla="*/ 35859 h 37"/>
                <a:gd name="T10" fmla="*/ 15590 w 17"/>
                <a:gd name="T11" fmla="*/ 28963 h 37"/>
                <a:gd name="T12" fmla="*/ 15590 w 17"/>
                <a:gd name="T13" fmla="*/ 5831 h 37"/>
                <a:gd name="T14" fmla="*/ 6912 w 17"/>
                <a:gd name="T15" fmla="*/ 5831 h 37"/>
                <a:gd name="T16" fmla="*/ 0 w 17"/>
                <a:gd name="T17" fmla="*/ 0 h 37"/>
                <a:gd name="T18" fmla="*/ 21092 w 17"/>
                <a:gd name="T19" fmla="*/ 0 h 37"/>
                <a:gd name="T20" fmla="*/ 32534 w 17"/>
                <a:gd name="T21" fmla="*/ 7110 h 3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7"/>
                <a:gd name="T34" fmla="*/ 0 h 37"/>
                <a:gd name="T35" fmla="*/ 17 w 17"/>
                <a:gd name="T36" fmla="*/ 37 h 37"/>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7" h="37">
                  <a:moveTo>
                    <a:pt x="17" y="6"/>
                  </a:moveTo>
                  <a:lnTo>
                    <a:pt x="17" y="26"/>
                  </a:lnTo>
                  <a:cubicBezTo>
                    <a:pt x="17" y="33"/>
                    <a:pt x="11" y="37"/>
                    <a:pt x="5" y="37"/>
                  </a:cubicBezTo>
                  <a:cubicBezTo>
                    <a:pt x="4" y="37"/>
                    <a:pt x="1" y="37"/>
                    <a:pt x="0" y="36"/>
                  </a:cubicBezTo>
                  <a:cubicBezTo>
                    <a:pt x="1" y="34"/>
                    <a:pt x="3" y="32"/>
                    <a:pt x="4" y="32"/>
                  </a:cubicBezTo>
                  <a:cubicBezTo>
                    <a:pt x="6" y="32"/>
                    <a:pt x="8" y="29"/>
                    <a:pt x="8" y="26"/>
                  </a:cubicBezTo>
                  <a:lnTo>
                    <a:pt x="8" y="5"/>
                  </a:lnTo>
                  <a:lnTo>
                    <a:pt x="4" y="5"/>
                  </a:lnTo>
                  <a:cubicBezTo>
                    <a:pt x="2" y="5"/>
                    <a:pt x="0" y="2"/>
                    <a:pt x="0" y="0"/>
                  </a:cubicBezTo>
                  <a:lnTo>
                    <a:pt x="11" y="0"/>
                  </a:lnTo>
                  <a:cubicBezTo>
                    <a:pt x="15" y="0"/>
                    <a:pt x="17" y="3"/>
                    <a:pt x="17" y="6"/>
                  </a:cubicBezTo>
                  <a:close/>
                </a:path>
              </a:pathLst>
            </a:custGeom>
            <a:solidFill>
              <a:srgbClr val="000000"/>
            </a:solidFill>
            <a:ln w="0" cap="rnd">
              <a:solidFill>
                <a:srgbClr val="000000"/>
              </a:solidFill>
              <a:round/>
              <a:headEnd/>
              <a:tailEnd/>
            </a:ln>
          </p:spPr>
          <p:txBody>
            <a:bodyPr/>
            <a:lstStyle/>
            <a:p>
              <a:endParaRPr lang="he-IL"/>
            </a:p>
          </p:txBody>
        </p:sp>
        <p:sp>
          <p:nvSpPr>
            <p:cNvPr id="15" name="Freeform 118"/>
            <p:cNvSpPr>
              <a:spLocks noEditPoints="1"/>
            </p:cNvSpPr>
            <p:nvPr/>
          </p:nvSpPr>
          <p:spPr bwMode="auto">
            <a:xfrm flipV="1">
              <a:off x="3875" y="363"/>
              <a:ext cx="39" cy="52"/>
            </a:xfrm>
            <a:custGeom>
              <a:avLst/>
              <a:gdLst>
                <a:gd name="T0" fmla="*/ 46906 w 29"/>
                <a:gd name="T1" fmla="*/ 11276 h 39"/>
                <a:gd name="T2" fmla="*/ 46906 w 29"/>
                <a:gd name="T3" fmla="*/ 29129 h 39"/>
                <a:gd name="T4" fmla="*/ 15554 w 29"/>
                <a:gd name="T5" fmla="*/ 51785 h 39"/>
                <a:gd name="T6" fmla="*/ 0 w 29"/>
                <a:gd name="T7" fmla="*/ 48997 h 39"/>
                <a:gd name="T8" fmla="*/ 6212 w 29"/>
                <a:gd name="T9" fmla="*/ 44231 h 39"/>
                <a:gd name="T10" fmla="*/ 6212 w 29"/>
                <a:gd name="T11" fmla="*/ 44231 h 39"/>
                <a:gd name="T12" fmla="*/ 15109 w 29"/>
                <a:gd name="T13" fmla="*/ 45179 h 39"/>
                <a:gd name="T14" fmla="*/ 34810 w 29"/>
                <a:gd name="T15" fmla="*/ 27561 h 39"/>
                <a:gd name="T16" fmla="*/ 34810 w 29"/>
                <a:gd name="T17" fmla="*/ 0 h 39"/>
                <a:gd name="T18" fmla="*/ 46906 w 29"/>
                <a:gd name="T19" fmla="*/ 11276 h 39"/>
                <a:gd name="T20" fmla="*/ 15109 w 29"/>
                <a:gd name="T21" fmla="*/ 11276 h 39"/>
                <a:gd name="T22" fmla="*/ 15109 w 29"/>
                <a:gd name="T23" fmla="*/ 23967 h 39"/>
                <a:gd name="T24" fmla="*/ 8354 w 29"/>
                <a:gd name="T25" fmla="*/ 30476 h 39"/>
                <a:gd name="T26" fmla="*/ 1 w 29"/>
                <a:gd name="T27" fmla="*/ 23967 h 39"/>
                <a:gd name="T28" fmla="*/ 1 w 29"/>
                <a:gd name="T29" fmla="*/ 0 h 39"/>
                <a:gd name="T30" fmla="*/ 15109 w 29"/>
                <a:gd name="T31" fmla="*/ 11276 h 39"/>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29"/>
                <a:gd name="T49" fmla="*/ 0 h 39"/>
                <a:gd name="T50" fmla="*/ 29 w 29"/>
                <a:gd name="T51" fmla="*/ 39 h 39"/>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29" h="39">
                  <a:moveTo>
                    <a:pt x="29" y="8"/>
                  </a:moveTo>
                  <a:lnTo>
                    <a:pt x="29" y="22"/>
                  </a:lnTo>
                  <a:cubicBezTo>
                    <a:pt x="29" y="32"/>
                    <a:pt x="21" y="39"/>
                    <a:pt x="10" y="39"/>
                  </a:cubicBezTo>
                  <a:cubicBezTo>
                    <a:pt x="6" y="39"/>
                    <a:pt x="2" y="38"/>
                    <a:pt x="0" y="37"/>
                  </a:cubicBezTo>
                  <a:cubicBezTo>
                    <a:pt x="0" y="35"/>
                    <a:pt x="2" y="33"/>
                    <a:pt x="4" y="33"/>
                  </a:cubicBezTo>
                  <a:cubicBezTo>
                    <a:pt x="4" y="33"/>
                    <a:pt x="4" y="33"/>
                    <a:pt x="4" y="33"/>
                  </a:cubicBezTo>
                  <a:cubicBezTo>
                    <a:pt x="6" y="34"/>
                    <a:pt x="7" y="34"/>
                    <a:pt x="9" y="34"/>
                  </a:cubicBezTo>
                  <a:cubicBezTo>
                    <a:pt x="17" y="34"/>
                    <a:pt x="21" y="30"/>
                    <a:pt x="21" y="21"/>
                  </a:cubicBezTo>
                  <a:lnTo>
                    <a:pt x="21" y="0"/>
                  </a:lnTo>
                  <a:cubicBezTo>
                    <a:pt x="25" y="0"/>
                    <a:pt x="29" y="3"/>
                    <a:pt x="29" y="8"/>
                  </a:cubicBezTo>
                  <a:close/>
                  <a:moveTo>
                    <a:pt x="9" y="8"/>
                  </a:moveTo>
                  <a:lnTo>
                    <a:pt x="9" y="18"/>
                  </a:lnTo>
                  <a:cubicBezTo>
                    <a:pt x="9" y="21"/>
                    <a:pt x="7" y="23"/>
                    <a:pt x="5" y="23"/>
                  </a:cubicBezTo>
                  <a:cubicBezTo>
                    <a:pt x="3" y="23"/>
                    <a:pt x="1" y="21"/>
                    <a:pt x="1" y="18"/>
                  </a:cubicBezTo>
                  <a:lnTo>
                    <a:pt x="1" y="0"/>
                  </a:lnTo>
                  <a:cubicBezTo>
                    <a:pt x="5" y="0"/>
                    <a:pt x="9" y="3"/>
                    <a:pt x="9" y="8"/>
                  </a:cubicBezTo>
                  <a:close/>
                </a:path>
              </a:pathLst>
            </a:custGeom>
            <a:solidFill>
              <a:srgbClr val="000000"/>
            </a:solidFill>
            <a:ln w="0" cap="rnd">
              <a:solidFill>
                <a:srgbClr val="000000"/>
              </a:solidFill>
              <a:round/>
              <a:headEnd/>
              <a:tailEnd/>
            </a:ln>
          </p:spPr>
          <p:txBody>
            <a:bodyPr/>
            <a:lstStyle/>
            <a:p>
              <a:endParaRPr lang="he-IL"/>
            </a:p>
          </p:txBody>
        </p:sp>
        <p:sp>
          <p:nvSpPr>
            <p:cNvPr id="16" name="Freeform 119"/>
            <p:cNvSpPr>
              <a:spLocks/>
            </p:cNvSpPr>
            <p:nvPr/>
          </p:nvSpPr>
          <p:spPr bwMode="auto">
            <a:xfrm flipV="1">
              <a:off x="3923" y="348"/>
              <a:ext cx="35" cy="67"/>
            </a:xfrm>
            <a:custGeom>
              <a:avLst/>
              <a:gdLst>
                <a:gd name="T0" fmla="*/ 43370 w 26"/>
                <a:gd name="T1" fmla="*/ 42277 h 50"/>
                <a:gd name="T2" fmla="*/ 29465 w 26"/>
                <a:gd name="T3" fmla="*/ 56651 h 50"/>
                <a:gd name="T4" fmla="*/ 13728 w 26"/>
                <a:gd name="T5" fmla="*/ 56651 h 50"/>
                <a:gd name="T6" fmla="*/ 13728 w 26"/>
                <a:gd name="T7" fmla="*/ 75707 h 50"/>
                <a:gd name="T8" fmla="*/ 0 w 26"/>
                <a:gd name="T9" fmla="*/ 62185 h 50"/>
                <a:gd name="T10" fmla="*/ 0 w 26"/>
                <a:gd name="T11" fmla="*/ 49560 h 50"/>
                <a:gd name="T12" fmla="*/ 18480 w 26"/>
                <a:gd name="T13" fmla="*/ 49560 h 50"/>
                <a:gd name="T14" fmla="*/ 29786 w 26"/>
                <a:gd name="T15" fmla="*/ 39135 h 50"/>
                <a:gd name="T16" fmla="*/ 13728 w 26"/>
                <a:gd name="T17" fmla="*/ 9786 h 50"/>
                <a:gd name="T18" fmla="*/ 6320 w 26"/>
                <a:gd name="T19" fmla="*/ 0 h 50"/>
                <a:gd name="T20" fmla="*/ 43370 w 26"/>
                <a:gd name="T21" fmla="*/ 42277 h 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6"/>
                <a:gd name="T34" fmla="*/ 0 h 50"/>
                <a:gd name="T35" fmla="*/ 26 w 26"/>
                <a:gd name="T36" fmla="*/ 50 h 5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6" h="50">
                  <a:moveTo>
                    <a:pt x="26" y="28"/>
                  </a:moveTo>
                  <a:cubicBezTo>
                    <a:pt x="26" y="35"/>
                    <a:pt x="23" y="38"/>
                    <a:pt x="17" y="38"/>
                  </a:cubicBezTo>
                  <a:lnTo>
                    <a:pt x="8" y="38"/>
                  </a:lnTo>
                  <a:lnTo>
                    <a:pt x="8" y="50"/>
                  </a:lnTo>
                  <a:cubicBezTo>
                    <a:pt x="4" y="50"/>
                    <a:pt x="0" y="46"/>
                    <a:pt x="0" y="41"/>
                  </a:cubicBezTo>
                  <a:lnTo>
                    <a:pt x="0" y="33"/>
                  </a:lnTo>
                  <a:lnTo>
                    <a:pt x="11" y="33"/>
                  </a:lnTo>
                  <a:cubicBezTo>
                    <a:pt x="13" y="33"/>
                    <a:pt x="18" y="33"/>
                    <a:pt x="18" y="26"/>
                  </a:cubicBezTo>
                  <a:cubicBezTo>
                    <a:pt x="18" y="17"/>
                    <a:pt x="13" y="10"/>
                    <a:pt x="8" y="7"/>
                  </a:cubicBezTo>
                  <a:cubicBezTo>
                    <a:pt x="5" y="6"/>
                    <a:pt x="4" y="4"/>
                    <a:pt x="4" y="0"/>
                  </a:cubicBezTo>
                  <a:cubicBezTo>
                    <a:pt x="12" y="1"/>
                    <a:pt x="26" y="11"/>
                    <a:pt x="26" y="28"/>
                  </a:cubicBezTo>
                  <a:close/>
                </a:path>
              </a:pathLst>
            </a:custGeom>
            <a:solidFill>
              <a:srgbClr val="000000"/>
            </a:solidFill>
            <a:ln w="0" cap="rnd">
              <a:solidFill>
                <a:srgbClr val="000000"/>
              </a:solidFill>
              <a:round/>
              <a:headEnd/>
              <a:tailEnd/>
            </a:ln>
          </p:spPr>
          <p:txBody>
            <a:bodyPr/>
            <a:lstStyle/>
            <a:p>
              <a:endParaRPr lang="he-IL"/>
            </a:p>
          </p:txBody>
        </p:sp>
        <p:sp>
          <p:nvSpPr>
            <p:cNvPr id="17" name="Freeform 120"/>
            <p:cNvSpPr>
              <a:spLocks noEditPoints="1"/>
            </p:cNvSpPr>
            <p:nvPr/>
          </p:nvSpPr>
          <p:spPr bwMode="auto">
            <a:xfrm flipV="1">
              <a:off x="3990" y="363"/>
              <a:ext cx="40" cy="52"/>
            </a:xfrm>
            <a:custGeom>
              <a:avLst/>
              <a:gdLst>
                <a:gd name="T0" fmla="*/ 39909 w 30"/>
                <a:gd name="T1" fmla="*/ 11276 h 39"/>
                <a:gd name="T2" fmla="*/ 39909 w 30"/>
                <a:gd name="T3" fmla="*/ 29129 h 39"/>
                <a:gd name="T4" fmla="*/ 15035 w 30"/>
                <a:gd name="T5" fmla="*/ 51785 h 39"/>
                <a:gd name="T6" fmla="*/ 0 w 30"/>
                <a:gd name="T7" fmla="*/ 48997 h 39"/>
                <a:gd name="T8" fmla="*/ 4905 w 30"/>
                <a:gd name="T9" fmla="*/ 44231 h 39"/>
                <a:gd name="T10" fmla="*/ 6540 w 30"/>
                <a:gd name="T11" fmla="*/ 44231 h 39"/>
                <a:gd name="T12" fmla="*/ 12857 w 30"/>
                <a:gd name="T13" fmla="*/ 45179 h 39"/>
                <a:gd name="T14" fmla="*/ 27561 w 30"/>
                <a:gd name="T15" fmla="*/ 27561 h 39"/>
                <a:gd name="T16" fmla="*/ 27561 w 30"/>
                <a:gd name="T17" fmla="*/ 0 h 39"/>
                <a:gd name="T18" fmla="*/ 39909 w 30"/>
                <a:gd name="T19" fmla="*/ 11276 h 39"/>
                <a:gd name="T20" fmla="*/ 12857 w 30"/>
                <a:gd name="T21" fmla="*/ 11276 h 39"/>
                <a:gd name="T22" fmla="*/ 12857 w 30"/>
                <a:gd name="T23" fmla="*/ 23967 h 39"/>
                <a:gd name="T24" fmla="*/ 8457 w 30"/>
                <a:gd name="T25" fmla="*/ 30476 h 39"/>
                <a:gd name="T26" fmla="*/ 2759 w 30"/>
                <a:gd name="T27" fmla="*/ 23967 h 39"/>
                <a:gd name="T28" fmla="*/ 2759 w 30"/>
                <a:gd name="T29" fmla="*/ 0 h 39"/>
                <a:gd name="T30" fmla="*/ 12857 w 30"/>
                <a:gd name="T31" fmla="*/ 11276 h 39"/>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30"/>
                <a:gd name="T49" fmla="*/ 0 h 39"/>
                <a:gd name="T50" fmla="*/ 30 w 30"/>
                <a:gd name="T51" fmla="*/ 39 h 39"/>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30" h="39">
                  <a:moveTo>
                    <a:pt x="30" y="8"/>
                  </a:moveTo>
                  <a:lnTo>
                    <a:pt x="30" y="22"/>
                  </a:lnTo>
                  <a:cubicBezTo>
                    <a:pt x="30" y="32"/>
                    <a:pt x="22" y="39"/>
                    <a:pt x="11" y="39"/>
                  </a:cubicBezTo>
                  <a:cubicBezTo>
                    <a:pt x="7" y="39"/>
                    <a:pt x="3" y="38"/>
                    <a:pt x="0" y="37"/>
                  </a:cubicBezTo>
                  <a:cubicBezTo>
                    <a:pt x="1" y="35"/>
                    <a:pt x="3" y="33"/>
                    <a:pt x="4" y="33"/>
                  </a:cubicBezTo>
                  <a:cubicBezTo>
                    <a:pt x="5" y="33"/>
                    <a:pt x="5" y="33"/>
                    <a:pt x="5" y="33"/>
                  </a:cubicBezTo>
                  <a:cubicBezTo>
                    <a:pt x="7" y="34"/>
                    <a:pt x="8" y="34"/>
                    <a:pt x="10" y="34"/>
                  </a:cubicBezTo>
                  <a:cubicBezTo>
                    <a:pt x="18" y="34"/>
                    <a:pt x="21" y="30"/>
                    <a:pt x="21" y="21"/>
                  </a:cubicBezTo>
                  <a:lnTo>
                    <a:pt x="21" y="0"/>
                  </a:lnTo>
                  <a:cubicBezTo>
                    <a:pt x="26" y="0"/>
                    <a:pt x="30" y="3"/>
                    <a:pt x="30" y="8"/>
                  </a:cubicBezTo>
                  <a:close/>
                  <a:moveTo>
                    <a:pt x="10" y="8"/>
                  </a:moveTo>
                  <a:lnTo>
                    <a:pt x="10" y="18"/>
                  </a:lnTo>
                  <a:cubicBezTo>
                    <a:pt x="10" y="21"/>
                    <a:pt x="8" y="23"/>
                    <a:pt x="6" y="23"/>
                  </a:cubicBezTo>
                  <a:cubicBezTo>
                    <a:pt x="4" y="23"/>
                    <a:pt x="2" y="21"/>
                    <a:pt x="2" y="18"/>
                  </a:cubicBezTo>
                  <a:lnTo>
                    <a:pt x="2" y="0"/>
                  </a:lnTo>
                  <a:cubicBezTo>
                    <a:pt x="6" y="0"/>
                    <a:pt x="10" y="3"/>
                    <a:pt x="10" y="8"/>
                  </a:cubicBezTo>
                  <a:close/>
                </a:path>
              </a:pathLst>
            </a:custGeom>
            <a:solidFill>
              <a:srgbClr val="000000"/>
            </a:solidFill>
            <a:ln w="0" cap="rnd">
              <a:solidFill>
                <a:srgbClr val="000000"/>
              </a:solidFill>
              <a:round/>
              <a:headEnd/>
              <a:tailEnd/>
            </a:ln>
          </p:spPr>
          <p:txBody>
            <a:bodyPr/>
            <a:lstStyle/>
            <a:p>
              <a:endParaRPr lang="he-IL"/>
            </a:p>
          </p:txBody>
        </p:sp>
        <p:sp>
          <p:nvSpPr>
            <p:cNvPr id="18" name="Freeform 121"/>
            <p:cNvSpPr>
              <a:spLocks/>
            </p:cNvSpPr>
            <p:nvPr/>
          </p:nvSpPr>
          <p:spPr bwMode="auto">
            <a:xfrm flipV="1">
              <a:off x="4039" y="363"/>
              <a:ext cx="42" cy="51"/>
            </a:xfrm>
            <a:custGeom>
              <a:avLst/>
              <a:gdLst>
                <a:gd name="T0" fmla="*/ 28215 w 32"/>
                <a:gd name="T1" fmla="*/ 36619 h 38"/>
                <a:gd name="T2" fmla="*/ 16295 w 32"/>
                <a:gd name="T3" fmla="*/ 58838 h 38"/>
                <a:gd name="T4" fmla="*/ 9459 w 32"/>
                <a:gd name="T5" fmla="*/ 55500 h 38"/>
                <a:gd name="T6" fmla="*/ 13578 w 32"/>
                <a:gd name="T7" fmla="*/ 51197 h 38"/>
                <a:gd name="T8" fmla="*/ 14645 w 32"/>
                <a:gd name="T9" fmla="*/ 51197 h 38"/>
                <a:gd name="T10" fmla="*/ 15281 w 32"/>
                <a:gd name="T11" fmla="*/ 51197 h 38"/>
                <a:gd name="T12" fmla="*/ 20181 w 32"/>
                <a:gd name="T13" fmla="*/ 34738 h 38"/>
                <a:gd name="T14" fmla="*/ 11158 w 32"/>
                <a:gd name="T15" fmla="*/ 7502 h 38"/>
                <a:gd name="T16" fmla="*/ 9459 w 32"/>
                <a:gd name="T17" fmla="*/ 7502 h 38"/>
                <a:gd name="T18" fmla="*/ 7207 w 32"/>
                <a:gd name="T19" fmla="*/ 58838 h 38"/>
                <a:gd name="T20" fmla="*/ 0 w 32"/>
                <a:gd name="T21" fmla="*/ 49147 h 38"/>
                <a:gd name="T22" fmla="*/ 0 w 32"/>
                <a:gd name="T23" fmla="*/ 46622 h 38"/>
                <a:gd name="T24" fmla="*/ 3760 w 32"/>
                <a:gd name="T25" fmla="*/ 0 h 38"/>
                <a:gd name="T26" fmla="*/ 8501 w 32"/>
                <a:gd name="T27" fmla="*/ 0 h 38"/>
                <a:gd name="T28" fmla="*/ 28215 w 32"/>
                <a:gd name="T29" fmla="*/ 36619 h 38"/>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2"/>
                <a:gd name="T46" fmla="*/ 0 h 38"/>
                <a:gd name="T47" fmla="*/ 32 w 32"/>
                <a:gd name="T48" fmla="*/ 38 h 38"/>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2" h="38">
                  <a:moveTo>
                    <a:pt x="32" y="23"/>
                  </a:moveTo>
                  <a:cubicBezTo>
                    <a:pt x="32" y="32"/>
                    <a:pt x="26" y="38"/>
                    <a:pt x="18" y="38"/>
                  </a:cubicBezTo>
                  <a:cubicBezTo>
                    <a:pt x="17" y="38"/>
                    <a:pt x="13" y="38"/>
                    <a:pt x="11" y="36"/>
                  </a:cubicBezTo>
                  <a:cubicBezTo>
                    <a:pt x="12" y="34"/>
                    <a:pt x="13" y="33"/>
                    <a:pt x="15" y="33"/>
                  </a:cubicBezTo>
                  <a:cubicBezTo>
                    <a:pt x="15" y="33"/>
                    <a:pt x="16" y="33"/>
                    <a:pt x="16" y="33"/>
                  </a:cubicBezTo>
                  <a:cubicBezTo>
                    <a:pt x="16" y="33"/>
                    <a:pt x="17" y="33"/>
                    <a:pt x="17" y="33"/>
                  </a:cubicBezTo>
                  <a:cubicBezTo>
                    <a:pt x="20" y="33"/>
                    <a:pt x="23" y="29"/>
                    <a:pt x="23" y="22"/>
                  </a:cubicBezTo>
                  <a:cubicBezTo>
                    <a:pt x="23" y="13"/>
                    <a:pt x="18" y="5"/>
                    <a:pt x="12" y="5"/>
                  </a:cubicBezTo>
                  <a:cubicBezTo>
                    <a:pt x="12" y="5"/>
                    <a:pt x="11" y="5"/>
                    <a:pt x="11" y="5"/>
                  </a:cubicBezTo>
                  <a:lnTo>
                    <a:pt x="8" y="38"/>
                  </a:lnTo>
                  <a:cubicBezTo>
                    <a:pt x="3" y="38"/>
                    <a:pt x="0" y="34"/>
                    <a:pt x="0" y="31"/>
                  </a:cubicBezTo>
                  <a:cubicBezTo>
                    <a:pt x="0" y="30"/>
                    <a:pt x="0" y="30"/>
                    <a:pt x="0" y="30"/>
                  </a:cubicBezTo>
                  <a:lnTo>
                    <a:pt x="4" y="0"/>
                  </a:lnTo>
                  <a:cubicBezTo>
                    <a:pt x="6" y="0"/>
                    <a:pt x="8" y="0"/>
                    <a:pt x="9" y="0"/>
                  </a:cubicBezTo>
                  <a:cubicBezTo>
                    <a:pt x="25" y="0"/>
                    <a:pt x="32" y="11"/>
                    <a:pt x="32" y="23"/>
                  </a:cubicBezTo>
                  <a:close/>
                </a:path>
              </a:pathLst>
            </a:custGeom>
            <a:solidFill>
              <a:srgbClr val="000000"/>
            </a:solidFill>
            <a:ln w="0" cap="rnd">
              <a:solidFill>
                <a:srgbClr val="000000"/>
              </a:solidFill>
              <a:round/>
              <a:headEnd/>
              <a:tailEnd/>
            </a:ln>
          </p:spPr>
          <p:txBody>
            <a:bodyPr/>
            <a:lstStyle/>
            <a:p>
              <a:endParaRPr lang="he-IL"/>
            </a:p>
          </p:txBody>
        </p:sp>
        <p:sp>
          <p:nvSpPr>
            <p:cNvPr id="19" name="Freeform 122"/>
            <p:cNvSpPr>
              <a:spLocks/>
            </p:cNvSpPr>
            <p:nvPr/>
          </p:nvSpPr>
          <p:spPr bwMode="auto">
            <a:xfrm flipV="1">
              <a:off x="4089" y="348"/>
              <a:ext cx="36" cy="67"/>
            </a:xfrm>
            <a:custGeom>
              <a:avLst/>
              <a:gdLst>
                <a:gd name="T0" fmla="*/ 35639 w 27"/>
                <a:gd name="T1" fmla="*/ 42277 h 50"/>
                <a:gd name="T2" fmla="*/ 23967 w 27"/>
                <a:gd name="T3" fmla="*/ 56651 h 50"/>
                <a:gd name="T4" fmla="*/ 11627 w 27"/>
                <a:gd name="T5" fmla="*/ 56651 h 50"/>
                <a:gd name="T6" fmla="*/ 11627 w 27"/>
                <a:gd name="T7" fmla="*/ 75707 h 50"/>
                <a:gd name="T8" fmla="*/ 0 w 27"/>
                <a:gd name="T9" fmla="*/ 62185 h 50"/>
                <a:gd name="T10" fmla="*/ 0 w 27"/>
                <a:gd name="T11" fmla="*/ 49560 h 50"/>
                <a:gd name="T12" fmla="*/ 15035 w 27"/>
                <a:gd name="T13" fmla="*/ 49560 h 50"/>
                <a:gd name="T14" fmla="*/ 23967 w 27"/>
                <a:gd name="T15" fmla="*/ 39135 h 50"/>
                <a:gd name="T16" fmla="*/ 11627 w 27"/>
                <a:gd name="T17" fmla="*/ 9786 h 50"/>
                <a:gd name="T18" fmla="*/ 4905 w 27"/>
                <a:gd name="T19" fmla="*/ 0 h 50"/>
                <a:gd name="T20" fmla="*/ 35639 w 27"/>
                <a:gd name="T21" fmla="*/ 42277 h 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7"/>
                <a:gd name="T34" fmla="*/ 0 h 50"/>
                <a:gd name="T35" fmla="*/ 27 w 27"/>
                <a:gd name="T36" fmla="*/ 50 h 5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7" h="50">
                  <a:moveTo>
                    <a:pt x="27" y="28"/>
                  </a:moveTo>
                  <a:cubicBezTo>
                    <a:pt x="27" y="35"/>
                    <a:pt x="23" y="38"/>
                    <a:pt x="18" y="38"/>
                  </a:cubicBezTo>
                  <a:lnTo>
                    <a:pt x="9" y="38"/>
                  </a:lnTo>
                  <a:lnTo>
                    <a:pt x="9" y="50"/>
                  </a:lnTo>
                  <a:cubicBezTo>
                    <a:pt x="5" y="50"/>
                    <a:pt x="0" y="46"/>
                    <a:pt x="0" y="41"/>
                  </a:cubicBezTo>
                  <a:lnTo>
                    <a:pt x="0" y="33"/>
                  </a:lnTo>
                  <a:lnTo>
                    <a:pt x="11" y="33"/>
                  </a:lnTo>
                  <a:cubicBezTo>
                    <a:pt x="14" y="33"/>
                    <a:pt x="18" y="33"/>
                    <a:pt x="18" y="26"/>
                  </a:cubicBezTo>
                  <a:cubicBezTo>
                    <a:pt x="18" y="17"/>
                    <a:pt x="13" y="10"/>
                    <a:pt x="9" y="7"/>
                  </a:cubicBezTo>
                  <a:cubicBezTo>
                    <a:pt x="6" y="6"/>
                    <a:pt x="4" y="4"/>
                    <a:pt x="4" y="0"/>
                  </a:cubicBezTo>
                  <a:cubicBezTo>
                    <a:pt x="13" y="1"/>
                    <a:pt x="27" y="11"/>
                    <a:pt x="27" y="28"/>
                  </a:cubicBezTo>
                  <a:close/>
                </a:path>
              </a:pathLst>
            </a:custGeom>
            <a:solidFill>
              <a:srgbClr val="000000"/>
            </a:solidFill>
            <a:ln w="0" cap="rnd">
              <a:solidFill>
                <a:srgbClr val="000000"/>
              </a:solidFill>
              <a:round/>
              <a:headEnd/>
              <a:tailEnd/>
            </a:ln>
          </p:spPr>
          <p:txBody>
            <a:bodyPr/>
            <a:lstStyle/>
            <a:p>
              <a:endParaRPr lang="he-IL"/>
            </a:p>
          </p:txBody>
        </p:sp>
        <p:sp>
          <p:nvSpPr>
            <p:cNvPr id="20" name="Freeform 123"/>
            <p:cNvSpPr>
              <a:spLocks/>
            </p:cNvSpPr>
            <p:nvPr/>
          </p:nvSpPr>
          <p:spPr bwMode="auto">
            <a:xfrm flipV="1">
              <a:off x="4134" y="363"/>
              <a:ext cx="12" cy="52"/>
            </a:xfrm>
            <a:custGeom>
              <a:avLst/>
              <a:gdLst>
                <a:gd name="T0" fmla="*/ 11627 w 9"/>
                <a:gd name="T1" fmla="*/ 11276 h 39"/>
                <a:gd name="T2" fmla="*/ 11627 w 9"/>
                <a:gd name="T3" fmla="*/ 45179 h 39"/>
                <a:gd name="T4" fmla="*/ 6540 w 9"/>
                <a:gd name="T5" fmla="*/ 51785 h 39"/>
                <a:gd name="T6" fmla="*/ 0 w 9"/>
                <a:gd name="T7" fmla="*/ 45179 h 39"/>
                <a:gd name="T8" fmla="*/ 0 w 9"/>
                <a:gd name="T9" fmla="*/ 0 h 39"/>
                <a:gd name="T10" fmla="*/ 11627 w 9"/>
                <a:gd name="T11" fmla="*/ 11276 h 39"/>
                <a:gd name="T12" fmla="*/ 0 60000 65536"/>
                <a:gd name="T13" fmla="*/ 0 60000 65536"/>
                <a:gd name="T14" fmla="*/ 0 60000 65536"/>
                <a:gd name="T15" fmla="*/ 0 60000 65536"/>
                <a:gd name="T16" fmla="*/ 0 60000 65536"/>
                <a:gd name="T17" fmla="*/ 0 60000 65536"/>
                <a:gd name="T18" fmla="*/ 0 w 9"/>
                <a:gd name="T19" fmla="*/ 0 h 39"/>
                <a:gd name="T20" fmla="*/ 9 w 9"/>
                <a:gd name="T21" fmla="*/ 39 h 39"/>
              </a:gdLst>
              <a:ahLst/>
              <a:cxnLst>
                <a:cxn ang="T12">
                  <a:pos x="T0" y="T1"/>
                </a:cxn>
                <a:cxn ang="T13">
                  <a:pos x="T2" y="T3"/>
                </a:cxn>
                <a:cxn ang="T14">
                  <a:pos x="T4" y="T5"/>
                </a:cxn>
                <a:cxn ang="T15">
                  <a:pos x="T6" y="T7"/>
                </a:cxn>
                <a:cxn ang="T16">
                  <a:pos x="T8" y="T9"/>
                </a:cxn>
                <a:cxn ang="T17">
                  <a:pos x="T10" y="T11"/>
                </a:cxn>
              </a:cxnLst>
              <a:rect l="T18" t="T19" r="T20" b="T21"/>
              <a:pathLst>
                <a:path w="9" h="39">
                  <a:moveTo>
                    <a:pt x="9" y="8"/>
                  </a:moveTo>
                  <a:lnTo>
                    <a:pt x="9" y="34"/>
                  </a:lnTo>
                  <a:cubicBezTo>
                    <a:pt x="9" y="37"/>
                    <a:pt x="7" y="39"/>
                    <a:pt x="5" y="39"/>
                  </a:cubicBezTo>
                  <a:cubicBezTo>
                    <a:pt x="2" y="39"/>
                    <a:pt x="0" y="37"/>
                    <a:pt x="0" y="34"/>
                  </a:cubicBezTo>
                  <a:lnTo>
                    <a:pt x="0" y="0"/>
                  </a:lnTo>
                  <a:cubicBezTo>
                    <a:pt x="6" y="0"/>
                    <a:pt x="9" y="5"/>
                    <a:pt x="9" y="8"/>
                  </a:cubicBezTo>
                  <a:close/>
                </a:path>
              </a:pathLst>
            </a:custGeom>
            <a:solidFill>
              <a:srgbClr val="000000"/>
            </a:solidFill>
            <a:ln w="0" cap="rnd">
              <a:solidFill>
                <a:srgbClr val="000000"/>
              </a:solidFill>
              <a:round/>
              <a:headEnd/>
              <a:tailEnd/>
            </a:ln>
          </p:spPr>
          <p:txBody>
            <a:bodyPr/>
            <a:lstStyle/>
            <a:p>
              <a:endParaRPr lang="he-IL"/>
            </a:p>
          </p:txBody>
        </p:sp>
        <p:sp>
          <p:nvSpPr>
            <p:cNvPr id="21" name="Freeform 124"/>
            <p:cNvSpPr>
              <a:spLocks/>
            </p:cNvSpPr>
            <p:nvPr/>
          </p:nvSpPr>
          <p:spPr bwMode="auto">
            <a:xfrm flipV="1">
              <a:off x="4154" y="364"/>
              <a:ext cx="46" cy="66"/>
            </a:xfrm>
            <a:custGeom>
              <a:avLst/>
              <a:gdLst>
                <a:gd name="T0" fmla="*/ 64729 w 34"/>
                <a:gd name="T1" fmla="*/ 59488 h 49"/>
                <a:gd name="T2" fmla="*/ 36761 w 34"/>
                <a:gd name="T3" fmla="*/ 84254 h 49"/>
                <a:gd name="T4" fmla="*/ 0 w 34"/>
                <a:gd name="T5" fmla="*/ 84254 h 49"/>
                <a:gd name="T6" fmla="*/ 9352 w 34"/>
                <a:gd name="T7" fmla="*/ 74395 h 49"/>
                <a:gd name="T8" fmla="*/ 15590 w 34"/>
                <a:gd name="T9" fmla="*/ 74395 h 49"/>
                <a:gd name="T10" fmla="*/ 5109 w 34"/>
                <a:gd name="T11" fmla="*/ 55233 h 49"/>
                <a:gd name="T12" fmla="*/ 5109 w 34"/>
                <a:gd name="T13" fmla="*/ 0 h 49"/>
                <a:gd name="T14" fmla="*/ 21092 w 34"/>
                <a:gd name="T15" fmla="*/ 13977 h 49"/>
                <a:gd name="T16" fmla="*/ 21092 w 34"/>
                <a:gd name="T17" fmla="*/ 58799 h 49"/>
                <a:gd name="T18" fmla="*/ 32534 w 34"/>
                <a:gd name="T19" fmla="*/ 74395 h 49"/>
                <a:gd name="T20" fmla="*/ 47843 w 34"/>
                <a:gd name="T21" fmla="*/ 58799 h 49"/>
                <a:gd name="T22" fmla="*/ 32916 w 34"/>
                <a:gd name="T23" fmla="*/ 32789 h 49"/>
                <a:gd name="T24" fmla="*/ 27171 w 34"/>
                <a:gd name="T25" fmla="*/ 22304 h 49"/>
                <a:gd name="T26" fmla="*/ 27171 w 34"/>
                <a:gd name="T27" fmla="*/ 22304 h 49"/>
                <a:gd name="T28" fmla="*/ 64729 w 34"/>
                <a:gd name="T29" fmla="*/ 59488 h 4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4"/>
                <a:gd name="T46" fmla="*/ 0 h 49"/>
                <a:gd name="T47" fmla="*/ 34 w 34"/>
                <a:gd name="T48" fmla="*/ 49 h 4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4" h="49">
                  <a:moveTo>
                    <a:pt x="34" y="35"/>
                  </a:moveTo>
                  <a:cubicBezTo>
                    <a:pt x="34" y="43"/>
                    <a:pt x="28" y="49"/>
                    <a:pt x="19" y="49"/>
                  </a:cubicBezTo>
                  <a:lnTo>
                    <a:pt x="0" y="49"/>
                  </a:lnTo>
                  <a:cubicBezTo>
                    <a:pt x="0" y="47"/>
                    <a:pt x="2" y="44"/>
                    <a:pt x="5" y="44"/>
                  </a:cubicBezTo>
                  <a:lnTo>
                    <a:pt x="8" y="44"/>
                  </a:lnTo>
                  <a:cubicBezTo>
                    <a:pt x="5" y="43"/>
                    <a:pt x="3" y="39"/>
                    <a:pt x="3" y="33"/>
                  </a:cubicBezTo>
                  <a:lnTo>
                    <a:pt x="3" y="0"/>
                  </a:lnTo>
                  <a:cubicBezTo>
                    <a:pt x="8" y="0"/>
                    <a:pt x="11" y="4"/>
                    <a:pt x="11" y="8"/>
                  </a:cubicBezTo>
                  <a:lnTo>
                    <a:pt x="11" y="34"/>
                  </a:lnTo>
                  <a:cubicBezTo>
                    <a:pt x="11" y="42"/>
                    <a:pt x="14" y="44"/>
                    <a:pt x="17" y="44"/>
                  </a:cubicBezTo>
                  <a:cubicBezTo>
                    <a:pt x="21" y="44"/>
                    <a:pt x="25" y="41"/>
                    <a:pt x="25" y="34"/>
                  </a:cubicBezTo>
                  <a:cubicBezTo>
                    <a:pt x="25" y="25"/>
                    <a:pt x="21" y="21"/>
                    <a:pt x="18" y="19"/>
                  </a:cubicBezTo>
                  <a:cubicBezTo>
                    <a:pt x="15" y="18"/>
                    <a:pt x="14" y="16"/>
                    <a:pt x="14" y="13"/>
                  </a:cubicBezTo>
                  <a:cubicBezTo>
                    <a:pt x="14" y="13"/>
                    <a:pt x="14" y="13"/>
                    <a:pt x="14" y="13"/>
                  </a:cubicBezTo>
                  <a:cubicBezTo>
                    <a:pt x="23" y="14"/>
                    <a:pt x="34" y="22"/>
                    <a:pt x="34" y="35"/>
                  </a:cubicBezTo>
                  <a:close/>
                </a:path>
              </a:pathLst>
            </a:custGeom>
            <a:solidFill>
              <a:srgbClr val="000000"/>
            </a:solidFill>
            <a:ln w="0" cap="rnd">
              <a:solidFill>
                <a:srgbClr val="000000"/>
              </a:solidFill>
              <a:round/>
              <a:headEnd/>
              <a:tailEnd/>
            </a:ln>
          </p:spPr>
          <p:txBody>
            <a:bodyPr/>
            <a:lstStyle/>
            <a:p>
              <a:endParaRPr lang="he-IL"/>
            </a:p>
          </p:txBody>
        </p:sp>
        <p:sp>
          <p:nvSpPr>
            <p:cNvPr id="22" name="Freeform 125"/>
            <p:cNvSpPr>
              <a:spLocks/>
            </p:cNvSpPr>
            <p:nvPr/>
          </p:nvSpPr>
          <p:spPr bwMode="auto">
            <a:xfrm flipV="1">
              <a:off x="4209" y="363"/>
              <a:ext cx="41" cy="51"/>
            </a:xfrm>
            <a:custGeom>
              <a:avLst/>
              <a:gdLst>
                <a:gd name="T0" fmla="*/ 33320 w 31"/>
                <a:gd name="T1" fmla="*/ 30812 h 38"/>
                <a:gd name="T2" fmla="*/ 15995 w 31"/>
                <a:gd name="T3" fmla="*/ 58838 h 38"/>
                <a:gd name="T4" fmla="*/ 0 w 31"/>
                <a:gd name="T5" fmla="*/ 36619 h 38"/>
                <a:gd name="T6" fmla="*/ 9144 w 31"/>
                <a:gd name="T7" fmla="*/ 18135 h 38"/>
                <a:gd name="T8" fmla="*/ 10015 w 31"/>
                <a:gd name="T9" fmla="*/ 18135 h 38"/>
                <a:gd name="T10" fmla="*/ 13349 w 31"/>
                <a:gd name="T11" fmla="*/ 22958 h 38"/>
                <a:gd name="T12" fmla="*/ 9144 w 31"/>
                <a:gd name="T13" fmla="*/ 37800 h 38"/>
                <a:gd name="T14" fmla="*/ 15995 w 31"/>
                <a:gd name="T15" fmla="*/ 51197 h 38"/>
                <a:gd name="T16" fmla="*/ 23350 w 31"/>
                <a:gd name="T17" fmla="*/ 30812 h 38"/>
                <a:gd name="T18" fmla="*/ 13246 w 31"/>
                <a:gd name="T19" fmla="*/ 7502 h 38"/>
                <a:gd name="T20" fmla="*/ 7572 w 31"/>
                <a:gd name="T21" fmla="*/ 9497 h 38"/>
                <a:gd name="T22" fmla="*/ 6914 w 31"/>
                <a:gd name="T23" fmla="*/ 9497 h 38"/>
                <a:gd name="T24" fmla="*/ 2475 w 31"/>
                <a:gd name="T25" fmla="*/ 4165 h 38"/>
                <a:gd name="T26" fmla="*/ 13349 w 31"/>
                <a:gd name="T27" fmla="*/ 0 h 38"/>
                <a:gd name="T28" fmla="*/ 33320 w 31"/>
                <a:gd name="T29" fmla="*/ 30812 h 38"/>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1"/>
                <a:gd name="T46" fmla="*/ 0 h 38"/>
                <a:gd name="T47" fmla="*/ 31 w 31"/>
                <a:gd name="T48" fmla="*/ 38 h 38"/>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1" h="38">
                  <a:moveTo>
                    <a:pt x="31" y="20"/>
                  </a:moveTo>
                  <a:cubicBezTo>
                    <a:pt x="31" y="31"/>
                    <a:pt x="26" y="38"/>
                    <a:pt x="15" y="38"/>
                  </a:cubicBezTo>
                  <a:cubicBezTo>
                    <a:pt x="5" y="38"/>
                    <a:pt x="0" y="32"/>
                    <a:pt x="0" y="23"/>
                  </a:cubicBezTo>
                  <a:cubicBezTo>
                    <a:pt x="0" y="18"/>
                    <a:pt x="4" y="13"/>
                    <a:pt x="8" y="12"/>
                  </a:cubicBezTo>
                  <a:cubicBezTo>
                    <a:pt x="8" y="12"/>
                    <a:pt x="8" y="12"/>
                    <a:pt x="9" y="12"/>
                  </a:cubicBezTo>
                  <a:cubicBezTo>
                    <a:pt x="10" y="12"/>
                    <a:pt x="12" y="13"/>
                    <a:pt x="13" y="15"/>
                  </a:cubicBezTo>
                  <a:cubicBezTo>
                    <a:pt x="10" y="16"/>
                    <a:pt x="8" y="19"/>
                    <a:pt x="8" y="24"/>
                  </a:cubicBezTo>
                  <a:cubicBezTo>
                    <a:pt x="8" y="31"/>
                    <a:pt x="11" y="33"/>
                    <a:pt x="15" y="33"/>
                  </a:cubicBezTo>
                  <a:cubicBezTo>
                    <a:pt x="18" y="33"/>
                    <a:pt x="22" y="29"/>
                    <a:pt x="22" y="20"/>
                  </a:cubicBezTo>
                  <a:cubicBezTo>
                    <a:pt x="22" y="11"/>
                    <a:pt x="18" y="5"/>
                    <a:pt x="12" y="5"/>
                  </a:cubicBezTo>
                  <a:cubicBezTo>
                    <a:pt x="10" y="5"/>
                    <a:pt x="9" y="5"/>
                    <a:pt x="7" y="6"/>
                  </a:cubicBezTo>
                  <a:cubicBezTo>
                    <a:pt x="7" y="6"/>
                    <a:pt x="7" y="6"/>
                    <a:pt x="6" y="6"/>
                  </a:cubicBezTo>
                  <a:cubicBezTo>
                    <a:pt x="5" y="6"/>
                    <a:pt x="3" y="5"/>
                    <a:pt x="2" y="3"/>
                  </a:cubicBezTo>
                  <a:cubicBezTo>
                    <a:pt x="4" y="1"/>
                    <a:pt x="8" y="0"/>
                    <a:pt x="13" y="0"/>
                  </a:cubicBezTo>
                  <a:cubicBezTo>
                    <a:pt x="23" y="0"/>
                    <a:pt x="31" y="7"/>
                    <a:pt x="31" y="20"/>
                  </a:cubicBezTo>
                  <a:close/>
                </a:path>
              </a:pathLst>
            </a:custGeom>
            <a:solidFill>
              <a:srgbClr val="000000"/>
            </a:solidFill>
            <a:ln w="0" cap="rnd">
              <a:solidFill>
                <a:srgbClr val="000000"/>
              </a:solidFill>
              <a:round/>
              <a:headEnd/>
              <a:tailEnd/>
            </a:ln>
          </p:spPr>
          <p:txBody>
            <a:bodyPr/>
            <a:lstStyle/>
            <a:p>
              <a:endParaRPr lang="he-IL"/>
            </a:p>
          </p:txBody>
        </p:sp>
        <p:sp>
          <p:nvSpPr>
            <p:cNvPr id="23" name="Freeform 126"/>
            <p:cNvSpPr>
              <a:spLocks noEditPoints="1"/>
            </p:cNvSpPr>
            <p:nvPr/>
          </p:nvSpPr>
          <p:spPr bwMode="auto">
            <a:xfrm flipV="1">
              <a:off x="4259" y="363"/>
              <a:ext cx="39" cy="52"/>
            </a:xfrm>
            <a:custGeom>
              <a:avLst/>
              <a:gdLst>
                <a:gd name="T0" fmla="*/ 46906 w 29"/>
                <a:gd name="T1" fmla="*/ 11276 h 39"/>
                <a:gd name="T2" fmla="*/ 46906 w 29"/>
                <a:gd name="T3" fmla="*/ 29129 h 39"/>
                <a:gd name="T4" fmla="*/ 17974 w 29"/>
                <a:gd name="T5" fmla="*/ 51785 h 39"/>
                <a:gd name="T6" fmla="*/ 0 w 29"/>
                <a:gd name="T7" fmla="*/ 48997 h 39"/>
                <a:gd name="T8" fmla="*/ 6212 w 29"/>
                <a:gd name="T9" fmla="*/ 44231 h 39"/>
                <a:gd name="T10" fmla="*/ 6212 w 29"/>
                <a:gd name="T11" fmla="*/ 44231 h 39"/>
                <a:gd name="T12" fmla="*/ 15109 w 29"/>
                <a:gd name="T13" fmla="*/ 45179 h 39"/>
                <a:gd name="T14" fmla="*/ 34810 w 29"/>
                <a:gd name="T15" fmla="*/ 27561 h 39"/>
                <a:gd name="T16" fmla="*/ 34810 w 29"/>
                <a:gd name="T17" fmla="*/ 0 h 39"/>
                <a:gd name="T18" fmla="*/ 46906 w 29"/>
                <a:gd name="T19" fmla="*/ 11276 h 39"/>
                <a:gd name="T20" fmla="*/ 15109 w 29"/>
                <a:gd name="T21" fmla="*/ 11276 h 39"/>
                <a:gd name="T22" fmla="*/ 15109 w 29"/>
                <a:gd name="T23" fmla="*/ 23967 h 39"/>
                <a:gd name="T24" fmla="*/ 8354 w 29"/>
                <a:gd name="T25" fmla="*/ 30476 h 39"/>
                <a:gd name="T26" fmla="*/ 1 w 29"/>
                <a:gd name="T27" fmla="*/ 23967 h 39"/>
                <a:gd name="T28" fmla="*/ 1 w 29"/>
                <a:gd name="T29" fmla="*/ 0 h 39"/>
                <a:gd name="T30" fmla="*/ 15109 w 29"/>
                <a:gd name="T31" fmla="*/ 11276 h 39"/>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29"/>
                <a:gd name="T49" fmla="*/ 0 h 39"/>
                <a:gd name="T50" fmla="*/ 29 w 29"/>
                <a:gd name="T51" fmla="*/ 39 h 39"/>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29" h="39">
                  <a:moveTo>
                    <a:pt x="29" y="8"/>
                  </a:moveTo>
                  <a:lnTo>
                    <a:pt x="29" y="22"/>
                  </a:lnTo>
                  <a:cubicBezTo>
                    <a:pt x="29" y="32"/>
                    <a:pt x="21" y="39"/>
                    <a:pt x="11" y="39"/>
                  </a:cubicBezTo>
                  <a:cubicBezTo>
                    <a:pt x="6" y="39"/>
                    <a:pt x="2" y="38"/>
                    <a:pt x="0" y="37"/>
                  </a:cubicBezTo>
                  <a:cubicBezTo>
                    <a:pt x="0" y="35"/>
                    <a:pt x="2" y="33"/>
                    <a:pt x="4" y="33"/>
                  </a:cubicBezTo>
                  <a:cubicBezTo>
                    <a:pt x="4" y="33"/>
                    <a:pt x="4" y="33"/>
                    <a:pt x="4" y="33"/>
                  </a:cubicBezTo>
                  <a:cubicBezTo>
                    <a:pt x="6" y="34"/>
                    <a:pt x="7" y="34"/>
                    <a:pt x="9" y="34"/>
                  </a:cubicBezTo>
                  <a:cubicBezTo>
                    <a:pt x="17" y="34"/>
                    <a:pt x="21" y="30"/>
                    <a:pt x="21" y="21"/>
                  </a:cubicBezTo>
                  <a:lnTo>
                    <a:pt x="21" y="0"/>
                  </a:lnTo>
                  <a:cubicBezTo>
                    <a:pt x="25" y="0"/>
                    <a:pt x="29" y="3"/>
                    <a:pt x="29" y="8"/>
                  </a:cubicBezTo>
                  <a:close/>
                  <a:moveTo>
                    <a:pt x="9" y="8"/>
                  </a:moveTo>
                  <a:lnTo>
                    <a:pt x="9" y="18"/>
                  </a:lnTo>
                  <a:cubicBezTo>
                    <a:pt x="9" y="21"/>
                    <a:pt x="7" y="23"/>
                    <a:pt x="5" y="23"/>
                  </a:cubicBezTo>
                  <a:cubicBezTo>
                    <a:pt x="3" y="23"/>
                    <a:pt x="1" y="21"/>
                    <a:pt x="1" y="18"/>
                  </a:cubicBezTo>
                  <a:lnTo>
                    <a:pt x="1" y="0"/>
                  </a:lnTo>
                  <a:cubicBezTo>
                    <a:pt x="5" y="0"/>
                    <a:pt x="9" y="3"/>
                    <a:pt x="9" y="8"/>
                  </a:cubicBezTo>
                  <a:close/>
                </a:path>
              </a:pathLst>
            </a:custGeom>
            <a:solidFill>
              <a:srgbClr val="000000"/>
            </a:solidFill>
            <a:ln w="0" cap="rnd">
              <a:solidFill>
                <a:srgbClr val="000000"/>
              </a:solidFill>
              <a:round/>
              <a:headEnd/>
              <a:tailEnd/>
            </a:ln>
          </p:spPr>
          <p:txBody>
            <a:bodyPr/>
            <a:lstStyle/>
            <a:p>
              <a:endParaRPr lang="he-IL"/>
            </a:p>
          </p:txBody>
        </p:sp>
        <p:sp>
          <p:nvSpPr>
            <p:cNvPr id="24" name="Freeform 127"/>
            <p:cNvSpPr>
              <a:spLocks/>
            </p:cNvSpPr>
            <p:nvPr/>
          </p:nvSpPr>
          <p:spPr bwMode="auto">
            <a:xfrm flipV="1">
              <a:off x="3764" y="675"/>
              <a:ext cx="38" cy="41"/>
            </a:xfrm>
            <a:custGeom>
              <a:avLst/>
              <a:gdLst>
                <a:gd name="T0" fmla="*/ 25097 w 29"/>
                <a:gd name="T1" fmla="*/ 6914 h 31"/>
                <a:gd name="T2" fmla="*/ 25097 w 29"/>
                <a:gd name="T3" fmla="*/ 19881 h 31"/>
                <a:gd name="T4" fmla="*/ 12076 w 29"/>
                <a:gd name="T5" fmla="*/ 33320 h 31"/>
                <a:gd name="T6" fmla="*/ 2792 w 29"/>
                <a:gd name="T7" fmla="*/ 30882 h 31"/>
                <a:gd name="T8" fmla="*/ 4793 w 29"/>
                <a:gd name="T9" fmla="*/ 29402 h 31"/>
                <a:gd name="T10" fmla="*/ 4793 w 29"/>
                <a:gd name="T11" fmla="*/ 29402 h 31"/>
                <a:gd name="T12" fmla="*/ 4793 w 29"/>
                <a:gd name="T13" fmla="*/ 5725 h 31"/>
                <a:gd name="T14" fmla="*/ 2792 w 29"/>
                <a:gd name="T15" fmla="*/ 2475 h 31"/>
                <a:gd name="T16" fmla="*/ 2131 w 29"/>
                <a:gd name="T17" fmla="*/ 2475 h 31"/>
                <a:gd name="T18" fmla="*/ 2131 w 29"/>
                <a:gd name="T19" fmla="*/ 3273 h 31"/>
                <a:gd name="T20" fmla="*/ 0 w 29"/>
                <a:gd name="T21" fmla="*/ 1 h 31"/>
                <a:gd name="T22" fmla="*/ 2792 w 29"/>
                <a:gd name="T23" fmla="*/ 0 h 31"/>
                <a:gd name="T24" fmla="*/ 8229 w 29"/>
                <a:gd name="T25" fmla="*/ 6914 h 31"/>
                <a:gd name="T26" fmla="*/ 8229 w 29"/>
                <a:gd name="T27" fmla="*/ 30644 h 31"/>
                <a:gd name="T28" fmla="*/ 11155 w 29"/>
                <a:gd name="T29" fmla="*/ 30882 h 31"/>
                <a:gd name="T30" fmla="*/ 20735 w 29"/>
                <a:gd name="T31" fmla="*/ 19881 h 31"/>
                <a:gd name="T32" fmla="*/ 20735 w 29"/>
                <a:gd name="T33" fmla="*/ 0 h 31"/>
                <a:gd name="T34" fmla="*/ 25097 w 29"/>
                <a:gd name="T35" fmla="*/ 6914 h 3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9"/>
                <a:gd name="T55" fmla="*/ 0 h 31"/>
                <a:gd name="T56" fmla="*/ 29 w 29"/>
                <a:gd name="T57" fmla="*/ 31 h 31"/>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9" h="31">
                  <a:moveTo>
                    <a:pt x="29" y="6"/>
                  </a:moveTo>
                  <a:lnTo>
                    <a:pt x="29" y="18"/>
                  </a:lnTo>
                  <a:cubicBezTo>
                    <a:pt x="29" y="26"/>
                    <a:pt x="22" y="31"/>
                    <a:pt x="14" y="31"/>
                  </a:cubicBezTo>
                  <a:cubicBezTo>
                    <a:pt x="10" y="31"/>
                    <a:pt x="6" y="30"/>
                    <a:pt x="3" y="29"/>
                  </a:cubicBezTo>
                  <a:cubicBezTo>
                    <a:pt x="3" y="28"/>
                    <a:pt x="4" y="27"/>
                    <a:pt x="5" y="27"/>
                  </a:cubicBezTo>
                  <a:cubicBezTo>
                    <a:pt x="5" y="27"/>
                    <a:pt x="5" y="27"/>
                    <a:pt x="5" y="27"/>
                  </a:cubicBezTo>
                  <a:lnTo>
                    <a:pt x="5" y="5"/>
                  </a:lnTo>
                  <a:cubicBezTo>
                    <a:pt x="5" y="3"/>
                    <a:pt x="4" y="2"/>
                    <a:pt x="3" y="2"/>
                  </a:cubicBezTo>
                  <a:cubicBezTo>
                    <a:pt x="3" y="2"/>
                    <a:pt x="3" y="2"/>
                    <a:pt x="2" y="2"/>
                  </a:cubicBezTo>
                  <a:cubicBezTo>
                    <a:pt x="2" y="3"/>
                    <a:pt x="2" y="3"/>
                    <a:pt x="2" y="3"/>
                  </a:cubicBezTo>
                  <a:cubicBezTo>
                    <a:pt x="1" y="3"/>
                    <a:pt x="0" y="2"/>
                    <a:pt x="0" y="1"/>
                  </a:cubicBezTo>
                  <a:cubicBezTo>
                    <a:pt x="1" y="1"/>
                    <a:pt x="2" y="0"/>
                    <a:pt x="3" y="0"/>
                  </a:cubicBezTo>
                  <a:cubicBezTo>
                    <a:pt x="8" y="0"/>
                    <a:pt x="9" y="2"/>
                    <a:pt x="9" y="6"/>
                  </a:cubicBezTo>
                  <a:lnTo>
                    <a:pt x="9" y="28"/>
                  </a:lnTo>
                  <a:cubicBezTo>
                    <a:pt x="10" y="29"/>
                    <a:pt x="12" y="29"/>
                    <a:pt x="13" y="29"/>
                  </a:cubicBezTo>
                  <a:cubicBezTo>
                    <a:pt x="19" y="29"/>
                    <a:pt x="24" y="25"/>
                    <a:pt x="24" y="18"/>
                  </a:cubicBezTo>
                  <a:lnTo>
                    <a:pt x="24" y="0"/>
                  </a:lnTo>
                  <a:cubicBezTo>
                    <a:pt x="28" y="0"/>
                    <a:pt x="29" y="2"/>
                    <a:pt x="29" y="6"/>
                  </a:cubicBezTo>
                  <a:close/>
                </a:path>
              </a:pathLst>
            </a:custGeom>
            <a:solidFill>
              <a:srgbClr val="000000"/>
            </a:solidFill>
            <a:ln w="0" cap="rnd">
              <a:solidFill>
                <a:srgbClr val="000000"/>
              </a:solidFill>
              <a:round/>
              <a:headEnd/>
              <a:tailEnd/>
            </a:ln>
          </p:spPr>
          <p:txBody>
            <a:bodyPr/>
            <a:lstStyle/>
            <a:p>
              <a:endParaRPr lang="he-IL"/>
            </a:p>
          </p:txBody>
        </p:sp>
        <p:sp>
          <p:nvSpPr>
            <p:cNvPr id="25" name="Freeform 128"/>
            <p:cNvSpPr>
              <a:spLocks/>
            </p:cNvSpPr>
            <p:nvPr/>
          </p:nvSpPr>
          <p:spPr bwMode="auto">
            <a:xfrm flipV="1">
              <a:off x="3810" y="675"/>
              <a:ext cx="29" cy="41"/>
            </a:xfrm>
            <a:custGeom>
              <a:avLst/>
              <a:gdLst>
                <a:gd name="T0" fmla="*/ 21975 w 22"/>
                <a:gd name="T1" fmla="*/ 5725 h 31"/>
                <a:gd name="T2" fmla="*/ 21975 w 22"/>
                <a:gd name="T3" fmla="*/ 19881 h 31"/>
                <a:gd name="T4" fmla="*/ 8559 w 22"/>
                <a:gd name="T5" fmla="*/ 33320 h 31"/>
                <a:gd name="T6" fmla="*/ 0 w 22"/>
                <a:gd name="T7" fmla="*/ 30882 h 31"/>
                <a:gd name="T8" fmla="*/ 2353 w 22"/>
                <a:gd name="T9" fmla="*/ 30644 h 31"/>
                <a:gd name="T10" fmla="*/ 3102 w 22"/>
                <a:gd name="T11" fmla="*/ 30644 h 31"/>
                <a:gd name="T12" fmla="*/ 7105 w 22"/>
                <a:gd name="T13" fmla="*/ 30882 h 31"/>
                <a:gd name="T14" fmla="*/ 16671 w 22"/>
                <a:gd name="T15" fmla="*/ 17655 h 31"/>
                <a:gd name="T16" fmla="*/ 16671 w 22"/>
                <a:gd name="T17" fmla="*/ 0 h 31"/>
                <a:gd name="T18" fmla="*/ 21975 w 22"/>
                <a:gd name="T19" fmla="*/ 5725 h 3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22"/>
                <a:gd name="T31" fmla="*/ 0 h 31"/>
                <a:gd name="T32" fmla="*/ 22 w 22"/>
                <a:gd name="T33" fmla="*/ 31 h 31"/>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22" h="31">
                  <a:moveTo>
                    <a:pt x="22" y="5"/>
                  </a:moveTo>
                  <a:lnTo>
                    <a:pt x="22" y="18"/>
                  </a:lnTo>
                  <a:cubicBezTo>
                    <a:pt x="22" y="27"/>
                    <a:pt x="16" y="31"/>
                    <a:pt x="8" y="31"/>
                  </a:cubicBezTo>
                  <a:cubicBezTo>
                    <a:pt x="5" y="31"/>
                    <a:pt x="1" y="30"/>
                    <a:pt x="0" y="29"/>
                  </a:cubicBezTo>
                  <a:cubicBezTo>
                    <a:pt x="0" y="28"/>
                    <a:pt x="1" y="28"/>
                    <a:pt x="2" y="28"/>
                  </a:cubicBezTo>
                  <a:cubicBezTo>
                    <a:pt x="2" y="28"/>
                    <a:pt x="3" y="28"/>
                    <a:pt x="3" y="28"/>
                  </a:cubicBezTo>
                  <a:cubicBezTo>
                    <a:pt x="4" y="28"/>
                    <a:pt x="5" y="29"/>
                    <a:pt x="7" y="29"/>
                  </a:cubicBezTo>
                  <a:cubicBezTo>
                    <a:pt x="14" y="29"/>
                    <a:pt x="17" y="24"/>
                    <a:pt x="17" y="17"/>
                  </a:cubicBezTo>
                  <a:lnTo>
                    <a:pt x="17" y="0"/>
                  </a:lnTo>
                  <a:cubicBezTo>
                    <a:pt x="19" y="0"/>
                    <a:pt x="22" y="1"/>
                    <a:pt x="22" y="5"/>
                  </a:cubicBezTo>
                  <a:close/>
                </a:path>
              </a:pathLst>
            </a:custGeom>
            <a:solidFill>
              <a:srgbClr val="000000"/>
            </a:solidFill>
            <a:ln w="0" cap="rnd">
              <a:solidFill>
                <a:srgbClr val="000000"/>
              </a:solidFill>
              <a:round/>
              <a:headEnd/>
              <a:tailEnd/>
            </a:ln>
          </p:spPr>
          <p:txBody>
            <a:bodyPr/>
            <a:lstStyle/>
            <a:p>
              <a:endParaRPr lang="he-IL"/>
            </a:p>
          </p:txBody>
        </p:sp>
        <p:sp>
          <p:nvSpPr>
            <p:cNvPr id="26" name="Freeform 129"/>
            <p:cNvSpPr>
              <a:spLocks/>
            </p:cNvSpPr>
            <p:nvPr/>
          </p:nvSpPr>
          <p:spPr bwMode="auto">
            <a:xfrm flipV="1">
              <a:off x="3850" y="675"/>
              <a:ext cx="5" cy="41"/>
            </a:xfrm>
            <a:custGeom>
              <a:avLst/>
              <a:gdLst>
                <a:gd name="T0" fmla="*/ 890 w 4"/>
                <a:gd name="T1" fmla="*/ 5725 h 31"/>
                <a:gd name="T2" fmla="*/ 890 w 4"/>
                <a:gd name="T3" fmla="*/ 30644 h 31"/>
                <a:gd name="T4" fmla="*/ 570 w 4"/>
                <a:gd name="T5" fmla="*/ 33320 h 31"/>
                <a:gd name="T6" fmla="*/ 0 w 4"/>
                <a:gd name="T7" fmla="*/ 30644 h 31"/>
                <a:gd name="T8" fmla="*/ 0 w 4"/>
                <a:gd name="T9" fmla="*/ 0 h 31"/>
                <a:gd name="T10" fmla="*/ 890 w 4"/>
                <a:gd name="T11" fmla="*/ 5725 h 31"/>
                <a:gd name="T12" fmla="*/ 0 60000 65536"/>
                <a:gd name="T13" fmla="*/ 0 60000 65536"/>
                <a:gd name="T14" fmla="*/ 0 60000 65536"/>
                <a:gd name="T15" fmla="*/ 0 60000 65536"/>
                <a:gd name="T16" fmla="*/ 0 60000 65536"/>
                <a:gd name="T17" fmla="*/ 0 60000 65536"/>
                <a:gd name="T18" fmla="*/ 0 w 4"/>
                <a:gd name="T19" fmla="*/ 0 h 31"/>
                <a:gd name="T20" fmla="*/ 4 w 4"/>
                <a:gd name="T21" fmla="*/ 31 h 31"/>
              </a:gdLst>
              <a:ahLst/>
              <a:cxnLst>
                <a:cxn ang="T12">
                  <a:pos x="T0" y="T1"/>
                </a:cxn>
                <a:cxn ang="T13">
                  <a:pos x="T2" y="T3"/>
                </a:cxn>
                <a:cxn ang="T14">
                  <a:pos x="T4" y="T5"/>
                </a:cxn>
                <a:cxn ang="T15">
                  <a:pos x="T6" y="T7"/>
                </a:cxn>
                <a:cxn ang="T16">
                  <a:pos x="T8" y="T9"/>
                </a:cxn>
                <a:cxn ang="T17">
                  <a:pos x="T10" y="T11"/>
                </a:cxn>
              </a:cxnLst>
              <a:rect l="T18" t="T19" r="T20" b="T21"/>
              <a:pathLst>
                <a:path w="4" h="31">
                  <a:moveTo>
                    <a:pt x="4" y="5"/>
                  </a:moveTo>
                  <a:lnTo>
                    <a:pt x="4" y="28"/>
                  </a:lnTo>
                  <a:cubicBezTo>
                    <a:pt x="4" y="30"/>
                    <a:pt x="3" y="31"/>
                    <a:pt x="2" y="31"/>
                  </a:cubicBezTo>
                  <a:cubicBezTo>
                    <a:pt x="1" y="31"/>
                    <a:pt x="0" y="30"/>
                    <a:pt x="0" y="28"/>
                  </a:cubicBezTo>
                  <a:lnTo>
                    <a:pt x="0" y="0"/>
                  </a:lnTo>
                  <a:cubicBezTo>
                    <a:pt x="4" y="0"/>
                    <a:pt x="4" y="3"/>
                    <a:pt x="4" y="5"/>
                  </a:cubicBezTo>
                  <a:close/>
                </a:path>
              </a:pathLst>
            </a:custGeom>
            <a:solidFill>
              <a:srgbClr val="000000"/>
            </a:solidFill>
            <a:ln w="0" cap="rnd">
              <a:solidFill>
                <a:srgbClr val="000000"/>
              </a:solidFill>
              <a:round/>
              <a:headEnd/>
              <a:tailEnd/>
            </a:ln>
          </p:spPr>
          <p:txBody>
            <a:bodyPr/>
            <a:lstStyle/>
            <a:p>
              <a:endParaRPr lang="he-IL"/>
            </a:p>
          </p:txBody>
        </p:sp>
        <p:sp>
          <p:nvSpPr>
            <p:cNvPr id="27" name="Freeform 130"/>
            <p:cNvSpPr>
              <a:spLocks noEditPoints="1"/>
            </p:cNvSpPr>
            <p:nvPr/>
          </p:nvSpPr>
          <p:spPr bwMode="auto">
            <a:xfrm flipV="1">
              <a:off x="3866" y="675"/>
              <a:ext cx="37" cy="41"/>
            </a:xfrm>
            <a:custGeom>
              <a:avLst/>
              <a:gdLst>
                <a:gd name="T0" fmla="*/ 17274 w 28"/>
                <a:gd name="T1" fmla="*/ 19881 h 31"/>
                <a:gd name="T2" fmla="*/ 17274 w 28"/>
                <a:gd name="T3" fmla="*/ 33320 h 31"/>
                <a:gd name="T4" fmla="*/ 13072 w 28"/>
                <a:gd name="T5" fmla="*/ 27979 h 31"/>
                <a:gd name="T6" fmla="*/ 13072 w 28"/>
                <a:gd name="T7" fmla="*/ 13246 h 31"/>
                <a:gd name="T8" fmla="*/ 17274 w 28"/>
                <a:gd name="T9" fmla="*/ 19881 h 31"/>
                <a:gd name="T10" fmla="*/ 30163 w 28"/>
                <a:gd name="T11" fmla="*/ 21155 h 31"/>
                <a:gd name="T12" fmla="*/ 30163 w 28"/>
                <a:gd name="T13" fmla="*/ 33320 h 31"/>
                <a:gd name="T14" fmla="*/ 25876 w 28"/>
                <a:gd name="T15" fmla="*/ 27979 h 31"/>
                <a:gd name="T16" fmla="*/ 25876 w 28"/>
                <a:gd name="T17" fmla="*/ 20762 h 31"/>
                <a:gd name="T18" fmla="*/ 8900 w 28"/>
                <a:gd name="T19" fmla="*/ 3273 h 31"/>
                <a:gd name="T20" fmla="*/ 7486 w 28"/>
                <a:gd name="T21" fmla="*/ 3273 h 31"/>
                <a:gd name="T22" fmla="*/ 4287 w 28"/>
                <a:gd name="T23" fmla="*/ 33320 h 31"/>
                <a:gd name="T24" fmla="*/ 0 w 28"/>
                <a:gd name="T25" fmla="*/ 27459 h 31"/>
                <a:gd name="T26" fmla="*/ 0 w 28"/>
                <a:gd name="T27" fmla="*/ 26294 h 31"/>
                <a:gd name="T28" fmla="*/ 3244 w 28"/>
                <a:gd name="T29" fmla="*/ 1 h 31"/>
                <a:gd name="T30" fmla="*/ 7486 w 28"/>
                <a:gd name="T31" fmla="*/ 0 h 31"/>
                <a:gd name="T32" fmla="*/ 30163 w 28"/>
                <a:gd name="T33" fmla="*/ 21155 h 3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8"/>
                <a:gd name="T52" fmla="*/ 0 h 31"/>
                <a:gd name="T53" fmla="*/ 28 w 28"/>
                <a:gd name="T54" fmla="*/ 31 h 31"/>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8" h="31">
                  <a:moveTo>
                    <a:pt x="16" y="18"/>
                  </a:moveTo>
                  <a:lnTo>
                    <a:pt x="16" y="31"/>
                  </a:lnTo>
                  <a:cubicBezTo>
                    <a:pt x="13" y="31"/>
                    <a:pt x="12" y="29"/>
                    <a:pt x="12" y="26"/>
                  </a:cubicBezTo>
                  <a:lnTo>
                    <a:pt x="12" y="12"/>
                  </a:lnTo>
                  <a:cubicBezTo>
                    <a:pt x="15" y="13"/>
                    <a:pt x="16" y="16"/>
                    <a:pt x="16" y="18"/>
                  </a:cubicBezTo>
                  <a:close/>
                  <a:moveTo>
                    <a:pt x="28" y="20"/>
                  </a:moveTo>
                  <a:lnTo>
                    <a:pt x="28" y="31"/>
                  </a:lnTo>
                  <a:cubicBezTo>
                    <a:pt x="25" y="31"/>
                    <a:pt x="24" y="29"/>
                    <a:pt x="24" y="26"/>
                  </a:cubicBezTo>
                  <a:lnTo>
                    <a:pt x="24" y="19"/>
                  </a:lnTo>
                  <a:cubicBezTo>
                    <a:pt x="24" y="10"/>
                    <a:pt x="16" y="3"/>
                    <a:pt x="8" y="3"/>
                  </a:cubicBezTo>
                  <a:cubicBezTo>
                    <a:pt x="7" y="3"/>
                    <a:pt x="7" y="3"/>
                    <a:pt x="7" y="3"/>
                  </a:cubicBezTo>
                  <a:lnTo>
                    <a:pt x="4" y="31"/>
                  </a:lnTo>
                  <a:cubicBezTo>
                    <a:pt x="1" y="31"/>
                    <a:pt x="0" y="28"/>
                    <a:pt x="0" y="25"/>
                  </a:cubicBezTo>
                  <a:cubicBezTo>
                    <a:pt x="0" y="25"/>
                    <a:pt x="0" y="24"/>
                    <a:pt x="0" y="24"/>
                  </a:cubicBezTo>
                  <a:lnTo>
                    <a:pt x="3" y="1"/>
                  </a:lnTo>
                  <a:cubicBezTo>
                    <a:pt x="5" y="1"/>
                    <a:pt x="6" y="0"/>
                    <a:pt x="7" y="0"/>
                  </a:cubicBezTo>
                  <a:cubicBezTo>
                    <a:pt x="19" y="0"/>
                    <a:pt x="28" y="9"/>
                    <a:pt x="28" y="20"/>
                  </a:cubicBezTo>
                  <a:close/>
                </a:path>
              </a:pathLst>
            </a:custGeom>
            <a:solidFill>
              <a:srgbClr val="000000"/>
            </a:solidFill>
            <a:ln w="0" cap="rnd">
              <a:solidFill>
                <a:srgbClr val="000000"/>
              </a:solidFill>
              <a:round/>
              <a:headEnd/>
              <a:tailEnd/>
            </a:ln>
          </p:spPr>
          <p:txBody>
            <a:bodyPr/>
            <a:lstStyle/>
            <a:p>
              <a:endParaRPr lang="he-IL"/>
            </a:p>
          </p:txBody>
        </p:sp>
        <p:sp>
          <p:nvSpPr>
            <p:cNvPr id="28" name="Freeform 131"/>
            <p:cNvSpPr>
              <a:spLocks/>
            </p:cNvSpPr>
            <p:nvPr/>
          </p:nvSpPr>
          <p:spPr bwMode="auto">
            <a:xfrm flipV="1">
              <a:off x="3912" y="675"/>
              <a:ext cx="35" cy="53"/>
            </a:xfrm>
            <a:custGeom>
              <a:avLst/>
              <a:gdLst>
                <a:gd name="T0" fmla="*/ 43370 w 26"/>
                <a:gd name="T1" fmla="*/ 31650 h 40"/>
                <a:gd name="T2" fmla="*/ 23933 w 26"/>
                <a:gd name="T3" fmla="*/ 45273 h 40"/>
                <a:gd name="T4" fmla="*/ 0 w 26"/>
                <a:gd name="T5" fmla="*/ 45273 h 40"/>
                <a:gd name="T6" fmla="*/ 4695 w 26"/>
                <a:gd name="T7" fmla="*/ 41936 h 40"/>
                <a:gd name="T8" fmla="*/ 11453 w 26"/>
                <a:gd name="T9" fmla="*/ 41936 h 40"/>
                <a:gd name="T10" fmla="*/ 1 w 26"/>
                <a:gd name="T11" fmla="*/ 29117 h 40"/>
                <a:gd name="T12" fmla="*/ 1 w 26"/>
                <a:gd name="T13" fmla="*/ 0 h 40"/>
                <a:gd name="T14" fmla="*/ 10198 w 26"/>
                <a:gd name="T15" fmla="*/ 5849 h 40"/>
                <a:gd name="T16" fmla="*/ 10198 w 26"/>
                <a:gd name="T17" fmla="*/ 31617 h 40"/>
                <a:gd name="T18" fmla="*/ 22127 w 26"/>
                <a:gd name="T19" fmla="*/ 41936 h 40"/>
                <a:gd name="T20" fmla="*/ 37610 w 26"/>
                <a:gd name="T21" fmla="*/ 31617 h 40"/>
                <a:gd name="T22" fmla="*/ 23933 w 26"/>
                <a:gd name="T23" fmla="*/ 16124 h 40"/>
                <a:gd name="T24" fmla="*/ 18480 w 26"/>
                <a:gd name="T25" fmla="*/ 11085 h 40"/>
                <a:gd name="T26" fmla="*/ 43370 w 26"/>
                <a:gd name="T27" fmla="*/ 31650 h 40"/>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26"/>
                <a:gd name="T43" fmla="*/ 0 h 40"/>
                <a:gd name="T44" fmla="*/ 26 w 26"/>
                <a:gd name="T45" fmla="*/ 40 h 40"/>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26" h="40">
                  <a:moveTo>
                    <a:pt x="26" y="28"/>
                  </a:moveTo>
                  <a:cubicBezTo>
                    <a:pt x="26" y="34"/>
                    <a:pt x="22" y="40"/>
                    <a:pt x="14" y="40"/>
                  </a:cubicBezTo>
                  <a:lnTo>
                    <a:pt x="0" y="40"/>
                  </a:lnTo>
                  <a:cubicBezTo>
                    <a:pt x="0" y="38"/>
                    <a:pt x="1" y="37"/>
                    <a:pt x="3" y="37"/>
                  </a:cubicBezTo>
                  <a:lnTo>
                    <a:pt x="7" y="37"/>
                  </a:lnTo>
                  <a:cubicBezTo>
                    <a:pt x="5" y="36"/>
                    <a:pt x="1" y="32"/>
                    <a:pt x="1" y="26"/>
                  </a:cubicBezTo>
                  <a:lnTo>
                    <a:pt x="1" y="0"/>
                  </a:lnTo>
                  <a:cubicBezTo>
                    <a:pt x="5" y="0"/>
                    <a:pt x="6" y="3"/>
                    <a:pt x="6" y="5"/>
                  </a:cubicBezTo>
                  <a:lnTo>
                    <a:pt x="6" y="27"/>
                  </a:lnTo>
                  <a:cubicBezTo>
                    <a:pt x="6" y="33"/>
                    <a:pt x="9" y="37"/>
                    <a:pt x="13" y="37"/>
                  </a:cubicBezTo>
                  <a:cubicBezTo>
                    <a:pt x="19" y="37"/>
                    <a:pt x="22" y="32"/>
                    <a:pt x="22" y="27"/>
                  </a:cubicBezTo>
                  <a:cubicBezTo>
                    <a:pt x="22" y="20"/>
                    <a:pt x="18" y="16"/>
                    <a:pt x="14" y="14"/>
                  </a:cubicBezTo>
                  <a:cubicBezTo>
                    <a:pt x="12" y="13"/>
                    <a:pt x="11" y="12"/>
                    <a:pt x="11" y="10"/>
                  </a:cubicBezTo>
                  <a:cubicBezTo>
                    <a:pt x="17" y="11"/>
                    <a:pt x="26" y="17"/>
                    <a:pt x="26" y="28"/>
                  </a:cubicBezTo>
                  <a:close/>
                </a:path>
              </a:pathLst>
            </a:custGeom>
            <a:solidFill>
              <a:srgbClr val="000000"/>
            </a:solidFill>
            <a:ln w="0" cap="rnd">
              <a:solidFill>
                <a:srgbClr val="000000"/>
              </a:solidFill>
              <a:round/>
              <a:headEnd/>
              <a:tailEnd/>
            </a:ln>
          </p:spPr>
          <p:txBody>
            <a:bodyPr/>
            <a:lstStyle/>
            <a:p>
              <a:endParaRPr lang="he-IL"/>
            </a:p>
          </p:txBody>
        </p:sp>
        <p:sp>
          <p:nvSpPr>
            <p:cNvPr id="29" name="Freeform 132"/>
            <p:cNvSpPr>
              <a:spLocks/>
            </p:cNvSpPr>
            <p:nvPr/>
          </p:nvSpPr>
          <p:spPr bwMode="auto">
            <a:xfrm flipV="1">
              <a:off x="3954" y="675"/>
              <a:ext cx="38" cy="41"/>
            </a:xfrm>
            <a:custGeom>
              <a:avLst/>
              <a:gdLst>
                <a:gd name="T0" fmla="*/ 25097 w 29"/>
                <a:gd name="T1" fmla="*/ 6914 h 31"/>
                <a:gd name="T2" fmla="*/ 25097 w 29"/>
                <a:gd name="T3" fmla="*/ 19881 h 31"/>
                <a:gd name="T4" fmla="*/ 12076 w 29"/>
                <a:gd name="T5" fmla="*/ 33320 h 31"/>
                <a:gd name="T6" fmla="*/ 2792 w 29"/>
                <a:gd name="T7" fmla="*/ 30882 h 31"/>
                <a:gd name="T8" fmla="*/ 4793 w 29"/>
                <a:gd name="T9" fmla="*/ 29402 h 31"/>
                <a:gd name="T10" fmla="*/ 4793 w 29"/>
                <a:gd name="T11" fmla="*/ 29402 h 31"/>
                <a:gd name="T12" fmla="*/ 4793 w 29"/>
                <a:gd name="T13" fmla="*/ 5725 h 31"/>
                <a:gd name="T14" fmla="*/ 2792 w 29"/>
                <a:gd name="T15" fmla="*/ 2475 h 31"/>
                <a:gd name="T16" fmla="*/ 2131 w 29"/>
                <a:gd name="T17" fmla="*/ 2475 h 31"/>
                <a:gd name="T18" fmla="*/ 2131 w 29"/>
                <a:gd name="T19" fmla="*/ 3273 h 31"/>
                <a:gd name="T20" fmla="*/ 0 w 29"/>
                <a:gd name="T21" fmla="*/ 1 h 31"/>
                <a:gd name="T22" fmla="*/ 2792 w 29"/>
                <a:gd name="T23" fmla="*/ 0 h 31"/>
                <a:gd name="T24" fmla="*/ 8229 w 29"/>
                <a:gd name="T25" fmla="*/ 6914 h 31"/>
                <a:gd name="T26" fmla="*/ 8229 w 29"/>
                <a:gd name="T27" fmla="*/ 30644 h 31"/>
                <a:gd name="T28" fmla="*/ 11155 w 29"/>
                <a:gd name="T29" fmla="*/ 30882 h 31"/>
                <a:gd name="T30" fmla="*/ 20735 w 29"/>
                <a:gd name="T31" fmla="*/ 19881 h 31"/>
                <a:gd name="T32" fmla="*/ 20735 w 29"/>
                <a:gd name="T33" fmla="*/ 0 h 31"/>
                <a:gd name="T34" fmla="*/ 25097 w 29"/>
                <a:gd name="T35" fmla="*/ 6914 h 3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9"/>
                <a:gd name="T55" fmla="*/ 0 h 31"/>
                <a:gd name="T56" fmla="*/ 29 w 29"/>
                <a:gd name="T57" fmla="*/ 31 h 31"/>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9" h="31">
                  <a:moveTo>
                    <a:pt x="29" y="6"/>
                  </a:moveTo>
                  <a:lnTo>
                    <a:pt x="29" y="18"/>
                  </a:lnTo>
                  <a:cubicBezTo>
                    <a:pt x="29" y="26"/>
                    <a:pt x="22" y="31"/>
                    <a:pt x="14" y="31"/>
                  </a:cubicBezTo>
                  <a:cubicBezTo>
                    <a:pt x="10" y="31"/>
                    <a:pt x="6" y="30"/>
                    <a:pt x="3" y="29"/>
                  </a:cubicBezTo>
                  <a:cubicBezTo>
                    <a:pt x="3" y="28"/>
                    <a:pt x="4" y="27"/>
                    <a:pt x="5" y="27"/>
                  </a:cubicBezTo>
                  <a:cubicBezTo>
                    <a:pt x="5" y="27"/>
                    <a:pt x="5" y="27"/>
                    <a:pt x="5" y="27"/>
                  </a:cubicBezTo>
                  <a:lnTo>
                    <a:pt x="5" y="5"/>
                  </a:lnTo>
                  <a:cubicBezTo>
                    <a:pt x="5" y="3"/>
                    <a:pt x="4" y="2"/>
                    <a:pt x="3" y="2"/>
                  </a:cubicBezTo>
                  <a:cubicBezTo>
                    <a:pt x="3" y="2"/>
                    <a:pt x="2" y="2"/>
                    <a:pt x="2" y="2"/>
                  </a:cubicBezTo>
                  <a:cubicBezTo>
                    <a:pt x="2" y="3"/>
                    <a:pt x="2" y="3"/>
                    <a:pt x="2" y="3"/>
                  </a:cubicBezTo>
                  <a:cubicBezTo>
                    <a:pt x="1" y="3"/>
                    <a:pt x="0" y="2"/>
                    <a:pt x="0" y="1"/>
                  </a:cubicBezTo>
                  <a:cubicBezTo>
                    <a:pt x="1" y="1"/>
                    <a:pt x="1" y="0"/>
                    <a:pt x="3" y="0"/>
                  </a:cubicBezTo>
                  <a:cubicBezTo>
                    <a:pt x="7" y="0"/>
                    <a:pt x="9" y="2"/>
                    <a:pt x="9" y="6"/>
                  </a:cubicBezTo>
                  <a:lnTo>
                    <a:pt x="9" y="28"/>
                  </a:lnTo>
                  <a:cubicBezTo>
                    <a:pt x="10" y="29"/>
                    <a:pt x="12" y="29"/>
                    <a:pt x="13" y="29"/>
                  </a:cubicBezTo>
                  <a:cubicBezTo>
                    <a:pt x="19" y="29"/>
                    <a:pt x="24" y="25"/>
                    <a:pt x="24" y="18"/>
                  </a:cubicBezTo>
                  <a:lnTo>
                    <a:pt x="24" y="0"/>
                  </a:lnTo>
                  <a:cubicBezTo>
                    <a:pt x="27" y="0"/>
                    <a:pt x="29" y="2"/>
                    <a:pt x="29" y="6"/>
                  </a:cubicBezTo>
                  <a:close/>
                </a:path>
              </a:pathLst>
            </a:custGeom>
            <a:solidFill>
              <a:srgbClr val="000000"/>
            </a:solidFill>
            <a:ln w="0" cap="rnd">
              <a:solidFill>
                <a:srgbClr val="000000"/>
              </a:solidFill>
              <a:round/>
              <a:headEnd/>
              <a:tailEnd/>
            </a:ln>
          </p:spPr>
          <p:txBody>
            <a:bodyPr/>
            <a:lstStyle/>
            <a:p>
              <a:endParaRPr lang="he-IL"/>
            </a:p>
          </p:txBody>
        </p:sp>
        <p:sp>
          <p:nvSpPr>
            <p:cNvPr id="30" name="Freeform 133"/>
            <p:cNvSpPr>
              <a:spLocks noEditPoints="1"/>
            </p:cNvSpPr>
            <p:nvPr/>
          </p:nvSpPr>
          <p:spPr bwMode="auto">
            <a:xfrm flipV="1">
              <a:off x="3768" y="581"/>
              <a:ext cx="33" cy="40"/>
            </a:xfrm>
            <a:custGeom>
              <a:avLst/>
              <a:gdLst>
                <a:gd name="T0" fmla="*/ 26316 w 25"/>
                <a:gd name="T1" fmla="*/ 3679 h 30"/>
                <a:gd name="T2" fmla="*/ 26316 w 25"/>
                <a:gd name="T3" fmla="*/ 20671 h 30"/>
                <a:gd name="T4" fmla="*/ 9651 w 25"/>
                <a:gd name="T5" fmla="*/ 39909 h 30"/>
                <a:gd name="T6" fmla="*/ 0 w 25"/>
                <a:gd name="T7" fmla="*/ 36748 h 30"/>
                <a:gd name="T8" fmla="*/ 0 w 25"/>
                <a:gd name="T9" fmla="*/ 0 h 30"/>
                <a:gd name="T10" fmla="*/ 22196 w 25"/>
                <a:gd name="T11" fmla="*/ 0 h 30"/>
                <a:gd name="T12" fmla="*/ 26316 w 25"/>
                <a:gd name="T13" fmla="*/ 3679 h 30"/>
                <a:gd name="T14" fmla="*/ 20188 w 25"/>
                <a:gd name="T15" fmla="*/ 3679 h 30"/>
                <a:gd name="T16" fmla="*/ 4196 w 25"/>
                <a:gd name="T17" fmla="*/ 3679 h 30"/>
                <a:gd name="T18" fmla="*/ 4196 w 25"/>
                <a:gd name="T19" fmla="*/ 35639 h 30"/>
                <a:gd name="T20" fmla="*/ 8777 w 25"/>
                <a:gd name="T21" fmla="*/ 36748 h 30"/>
                <a:gd name="T22" fmla="*/ 20188 w 25"/>
                <a:gd name="T23" fmla="*/ 20671 h 30"/>
                <a:gd name="T24" fmla="*/ 20188 w 25"/>
                <a:gd name="T25" fmla="*/ 3679 h 3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25"/>
                <a:gd name="T40" fmla="*/ 0 h 30"/>
                <a:gd name="T41" fmla="*/ 25 w 25"/>
                <a:gd name="T42" fmla="*/ 30 h 3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25" h="30">
                  <a:moveTo>
                    <a:pt x="25" y="3"/>
                  </a:moveTo>
                  <a:lnTo>
                    <a:pt x="25" y="16"/>
                  </a:lnTo>
                  <a:cubicBezTo>
                    <a:pt x="25" y="25"/>
                    <a:pt x="18" y="30"/>
                    <a:pt x="9" y="30"/>
                  </a:cubicBezTo>
                  <a:cubicBezTo>
                    <a:pt x="5" y="30"/>
                    <a:pt x="1" y="29"/>
                    <a:pt x="0" y="28"/>
                  </a:cubicBezTo>
                  <a:lnTo>
                    <a:pt x="0" y="0"/>
                  </a:lnTo>
                  <a:lnTo>
                    <a:pt x="21" y="0"/>
                  </a:lnTo>
                  <a:cubicBezTo>
                    <a:pt x="22" y="0"/>
                    <a:pt x="24" y="1"/>
                    <a:pt x="25" y="3"/>
                  </a:cubicBezTo>
                  <a:close/>
                  <a:moveTo>
                    <a:pt x="20" y="3"/>
                  </a:moveTo>
                  <a:lnTo>
                    <a:pt x="4" y="3"/>
                  </a:lnTo>
                  <a:lnTo>
                    <a:pt x="4" y="27"/>
                  </a:lnTo>
                  <a:cubicBezTo>
                    <a:pt x="5" y="28"/>
                    <a:pt x="7" y="28"/>
                    <a:pt x="8" y="28"/>
                  </a:cubicBezTo>
                  <a:cubicBezTo>
                    <a:pt x="14" y="28"/>
                    <a:pt x="20" y="24"/>
                    <a:pt x="20" y="16"/>
                  </a:cubicBezTo>
                  <a:lnTo>
                    <a:pt x="20" y="3"/>
                  </a:lnTo>
                  <a:close/>
                </a:path>
              </a:pathLst>
            </a:custGeom>
            <a:solidFill>
              <a:srgbClr val="000000"/>
            </a:solidFill>
            <a:ln w="0" cap="rnd">
              <a:solidFill>
                <a:srgbClr val="000000"/>
              </a:solidFill>
              <a:round/>
              <a:headEnd/>
              <a:tailEnd/>
            </a:ln>
          </p:spPr>
          <p:txBody>
            <a:bodyPr/>
            <a:lstStyle/>
            <a:p>
              <a:endParaRPr lang="he-IL"/>
            </a:p>
          </p:txBody>
        </p:sp>
        <p:sp>
          <p:nvSpPr>
            <p:cNvPr id="31" name="Freeform 134"/>
            <p:cNvSpPr>
              <a:spLocks/>
            </p:cNvSpPr>
            <p:nvPr/>
          </p:nvSpPr>
          <p:spPr bwMode="auto">
            <a:xfrm flipV="1">
              <a:off x="3812" y="581"/>
              <a:ext cx="5" cy="24"/>
            </a:xfrm>
            <a:custGeom>
              <a:avLst/>
              <a:gdLst>
                <a:gd name="T0" fmla="*/ 890 w 4"/>
                <a:gd name="T1" fmla="*/ 6540 h 18"/>
                <a:gd name="T2" fmla="*/ 890 w 4"/>
                <a:gd name="T3" fmla="*/ 20047 h 18"/>
                <a:gd name="T4" fmla="*/ 570 w 4"/>
                <a:gd name="T5" fmla="*/ 23967 h 18"/>
                <a:gd name="T6" fmla="*/ 0 w 4"/>
                <a:gd name="T7" fmla="*/ 20047 h 18"/>
                <a:gd name="T8" fmla="*/ 0 w 4"/>
                <a:gd name="T9" fmla="*/ 0 h 18"/>
                <a:gd name="T10" fmla="*/ 890 w 4"/>
                <a:gd name="T11" fmla="*/ 6540 h 18"/>
                <a:gd name="T12" fmla="*/ 0 60000 65536"/>
                <a:gd name="T13" fmla="*/ 0 60000 65536"/>
                <a:gd name="T14" fmla="*/ 0 60000 65536"/>
                <a:gd name="T15" fmla="*/ 0 60000 65536"/>
                <a:gd name="T16" fmla="*/ 0 60000 65536"/>
                <a:gd name="T17" fmla="*/ 0 60000 65536"/>
                <a:gd name="T18" fmla="*/ 0 w 4"/>
                <a:gd name="T19" fmla="*/ 0 h 18"/>
                <a:gd name="T20" fmla="*/ 4 w 4"/>
                <a:gd name="T21" fmla="*/ 18 h 18"/>
              </a:gdLst>
              <a:ahLst/>
              <a:cxnLst>
                <a:cxn ang="T12">
                  <a:pos x="T0" y="T1"/>
                </a:cxn>
                <a:cxn ang="T13">
                  <a:pos x="T2" y="T3"/>
                </a:cxn>
                <a:cxn ang="T14">
                  <a:pos x="T4" y="T5"/>
                </a:cxn>
                <a:cxn ang="T15">
                  <a:pos x="T6" y="T7"/>
                </a:cxn>
                <a:cxn ang="T16">
                  <a:pos x="T8" y="T9"/>
                </a:cxn>
                <a:cxn ang="T17">
                  <a:pos x="T10" y="T11"/>
                </a:cxn>
              </a:cxnLst>
              <a:rect l="T18" t="T19" r="T20" b="T21"/>
              <a:pathLst>
                <a:path w="4" h="18">
                  <a:moveTo>
                    <a:pt x="4" y="5"/>
                  </a:moveTo>
                  <a:lnTo>
                    <a:pt x="4" y="15"/>
                  </a:lnTo>
                  <a:cubicBezTo>
                    <a:pt x="4" y="17"/>
                    <a:pt x="3" y="18"/>
                    <a:pt x="2" y="18"/>
                  </a:cubicBezTo>
                  <a:cubicBezTo>
                    <a:pt x="1" y="18"/>
                    <a:pt x="0" y="17"/>
                    <a:pt x="0" y="15"/>
                  </a:cubicBezTo>
                  <a:lnTo>
                    <a:pt x="0" y="0"/>
                  </a:lnTo>
                  <a:cubicBezTo>
                    <a:pt x="4" y="0"/>
                    <a:pt x="4" y="3"/>
                    <a:pt x="4" y="5"/>
                  </a:cubicBezTo>
                  <a:close/>
                </a:path>
              </a:pathLst>
            </a:custGeom>
            <a:solidFill>
              <a:srgbClr val="000000"/>
            </a:solidFill>
            <a:ln w="0" cap="rnd">
              <a:solidFill>
                <a:srgbClr val="000000"/>
              </a:solidFill>
              <a:round/>
              <a:headEnd/>
              <a:tailEnd/>
            </a:ln>
          </p:spPr>
          <p:txBody>
            <a:bodyPr/>
            <a:lstStyle/>
            <a:p>
              <a:endParaRPr lang="he-IL"/>
            </a:p>
          </p:txBody>
        </p:sp>
        <p:sp>
          <p:nvSpPr>
            <p:cNvPr id="32" name="Freeform 135"/>
            <p:cNvSpPr>
              <a:spLocks/>
            </p:cNvSpPr>
            <p:nvPr/>
          </p:nvSpPr>
          <p:spPr bwMode="auto">
            <a:xfrm flipV="1">
              <a:off x="3825" y="581"/>
              <a:ext cx="34" cy="40"/>
            </a:xfrm>
            <a:custGeom>
              <a:avLst/>
              <a:gdLst>
                <a:gd name="T0" fmla="*/ 21143 w 26"/>
                <a:gd name="T1" fmla="*/ 2759 h 30"/>
                <a:gd name="T2" fmla="*/ 19995 w 26"/>
                <a:gd name="T3" fmla="*/ 2759 h 30"/>
                <a:gd name="T4" fmla="*/ 18722 w 26"/>
                <a:gd name="T5" fmla="*/ 3679 h 30"/>
                <a:gd name="T6" fmla="*/ 18722 w 26"/>
                <a:gd name="T7" fmla="*/ 22857 h 30"/>
                <a:gd name="T8" fmla="*/ 7458 w 26"/>
                <a:gd name="T9" fmla="*/ 39909 h 30"/>
                <a:gd name="T10" fmla="*/ 1 w 26"/>
                <a:gd name="T11" fmla="*/ 36748 h 30"/>
                <a:gd name="T12" fmla="*/ 2550 w 26"/>
                <a:gd name="T13" fmla="*/ 35639 h 30"/>
                <a:gd name="T14" fmla="*/ 3335 w 26"/>
                <a:gd name="T15" fmla="*/ 35639 h 30"/>
                <a:gd name="T16" fmla="*/ 6191 w 26"/>
                <a:gd name="T17" fmla="*/ 36748 h 30"/>
                <a:gd name="T18" fmla="*/ 15290 w 26"/>
                <a:gd name="T19" fmla="*/ 20671 h 30"/>
                <a:gd name="T20" fmla="*/ 15290 w 26"/>
                <a:gd name="T21" fmla="*/ 2759 h 30"/>
                <a:gd name="T22" fmla="*/ 2550 w 26"/>
                <a:gd name="T23" fmla="*/ 2759 h 30"/>
                <a:gd name="T24" fmla="*/ 0 w 26"/>
                <a:gd name="T25" fmla="*/ 0 h 30"/>
                <a:gd name="T26" fmla="*/ 19995 w 26"/>
                <a:gd name="T27" fmla="*/ 0 h 30"/>
                <a:gd name="T28" fmla="*/ 21143 w 26"/>
                <a:gd name="T29" fmla="*/ 2759 h 3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6"/>
                <a:gd name="T46" fmla="*/ 0 h 30"/>
                <a:gd name="T47" fmla="*/ 26 w 26"/>
                <a:gd name="T48" fmla="*/ 30 h 3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6" h="30">
                  <a:moveTo>
                    <a:pt x="26" y="2"/>
                  </a:moveTo>
                  <a:lnTo>
                    <a:pt x="24" y="2"/>
                  </a:lnTo>
                  <a:cubicBezTo>
                    <a:pt x="23" y="2"/>
                    <a:pt x="23" y="3"/>
                    <a:pt x="23" y="3"/>
                  </a:cubicBezTo>
                  <a:lnTo>
                    <a:pt x="23" y="17"/>
                  </a:lnTo>
                  <a:cubicBezTo>
                    <a:pt x="23" y="26"/>
                    <a:pt x="17" y="30"/>
                    <a:pt x="9" y="30"/>
                  </a:cubicBezTo>
                  <a:cubicBezTo>
                    <a:pt x="6" y="30"/>
                    <a:pt x="3" y="29"/>
                    <a:pt x="1" y="28"/>
                  </a:cubicBezTo>
                  <a:cubicBezTo>
                    <a:pt x="1" y="27"/>
                    <a:pt x="2" y="27"/>
                    <a:pt x="3" y="27"/>
                  </a:cubicBezTo>
                  <a:cubicBezTo>
                    <a:pt x="3" y="27"/>
                    <a:pt x="4" y="27"/>
                    <a:pt x="4" y="27"/>
                  </a:cubicBezTo>
                  <a:cubicBezTo>
                    <a:pt x="5" y="27"/>
                    <a:pt x="7" y="28"/>
                    <a:pt x="8" y="28"/>
                  </a:cubicBezTo>
                  <a:cubicBezTo>
                    <a:pt x="15" y="28"/>
                    <a:pt x="18" y="23"/>
                    <a:pt x="18" y="16"/>
                  </a:cubicBezTo>
                  <a:lnTo>
                    <a:pt x="18" y="2"/>
                  </a:lnTo>
                  <a:lnTo>
                    <a:pt x="3" y="2"/>
                  </a:lnTo>
                  <a:cubicBezTo>
                    <a:pt x="2" y="2"/>
                    <a:pt x="0" y="2"/>
                    <a:pt x="0" y="0"/>
                  </a:cubicBezTo>
                  <a:lnTo>
                    <a:pt x="24" y="0"/>
                  </a:lnTo>
                  <a:cubicBezTo>
                    <a:pt x="25" y="0"/>
                    <a:pt x="26" y="1"/>
                    <a:pt x="26" y="2"/>
                  </a:cubicBezTo>
                  <a:close/>
                </a:path>
              </a:pathLst>
            </a:custGeom>
            <a:solidFill>
              <a:srgbClr val="000000"/>
            </a:solidFill>
            <a:ln w="0" cap="rnd">
              <a:solidFill>
                <a:srgbClr val="000000"/>
              </a:solidFill>
              <a:round/>
              <a:headEnd/>
              <a:tailEnd/>
            </a:ln>
          </p:spPr>
          <p:txBody>
            <a:bodyPr/>
            <a:lstStyle/>
            <a:p>
              <a:endParaRPr lang="he-IL"/>
            </a:p>
          </p:txBody>
        </p:sp>
        <p:sp>
          <p:nvSpPr>
            <p:cNvPr id="33" name="Freeform 136"/>
            <p:cNvSpPr>
              <a:spLocks noEditPoints="1"/>
            </p:cNvSpPr>
            <p:nvPr/>
          </p:nvSpPr>
          <p:spPr bwMode="auto">
            <a:xfrm flipV="1">
              <a:off x="3867" y="581"/>
              <a:ext cx="37" cy="42"/>
            </a:xfrm>
            <a:custGeom>
              <a:avLst/>
              <a:gdLst>
                <a:gd name="T0" fmla="*/ 17274 w 28"/>
                <a:gd name="T1" fmla="*/ 35961 h 31"/>
                <a:gd name="T2" fmla="*/ 17274 w 28"/>
                <a:gd name="T3" fmla="*/ 61353 h 31"/>
                <a:gd name="T4" fmla="*/ 13072 w 28"/>
                <a:gd name="T5" fmla="*/ 51245 h 31"/>
                <a:gd name="T6" fmla="*/ 13072 w 28"/>
                <a:gd name="T7" fmla="*/ 24413 h 31"/>
                <a:gd name="T8" fmla="*/ 17274 w 28"/>
                <a:gd name="T9" fmla="*/ 35961 h 31"/>
                <a:gd name="T10" fmla="*/ 30163 w 28"/>
                <a:gd name="T11" fmla="*/ 39970 h 31"/>
                <a:gd name="T12" fmla="*/ 30163 w 28"/>
                <a:gd name="T13" fmla="*/ 61353 h 31"/>
                <a:gd name="T14" fmla="*/ 24544 w 28"/>
                <a:gd name="T15" fmla="*/ 51245 h 31"/>
                <a:gd name="T16" fmla="*/ 24544 w 28"/>
                <a:gd name="T17" fmla="*/ 37824 h 31"/>
                <a:gd name="T18" fmla="*/ 8900 w 28"/>
                <a:gd name="T19" fmla="*/ 5348 h 31"/>
                <a:gd name="T20" fmla="*/ 7486 w 28"/>
                <a:gd name="T21" fmla="*/ 5348 h 31"/>
                <a:gd name="T22" fmla="*/ 4287 w 28"/>
                <a:gd name="T23" fmla="*/ 61353 h 31"/>
                <a:gd name="T24" fmla="*/ 0 w 28"/>
                <a:gd name="T25" fmla="*/ 51245 h 31"/>
                <a:gd name="T26" fmla="*/ 0 w 28"/>
                <a:gd name="T27" fmla="*/ 48721 h 31"/>
                <a:gd name="T28" fmla="*/ 3244 w 28"/>
                <a:gd name="T29" fmla="*/ 1 h 31"/>
                <a:gd name="T30" fmla="*/ 7486 w 28"/>
                <a:gd name="T31" fmla="*/ 0 h 31"/>
                <a:gd name="T32" fmla="*/ 30163 w 28"/>
                <a:gd name="T33" fmla="*/ 39970 h 3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8"/>
                <a:gd name="T52" fmla="*/ 0 h 31"/>
                <a:gd name="T53" fmla="*/ 28 w 28"/>
                <a:gd name="T54" fmla="*/ 31 h 31"/>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8" h="31">
                  <a:moveTo>
                    <a:pt x="16" y="18"/>
                  </a:moveTo>
                  <a:lnTo>
                    <a:pt x="16" y="31"/>
                  </a:lnTo>
                  <a:cubicBezTo>
                    <a:pt x="13" y="31"/>
                    <a:pt x="12" y="29"/>
                    <a:pt x="12" y="26"/>
                  </a:cubicBezTo>
                  <a:lnTo>
                    <a:pt x="12" y="12"/>
                  </a:lnTo>
                  <a:cubicBezTo>
                    <a:pt x="15" y="13"/>
                    <a:pt x="16" y="16"/>
                    <a:pt x="16" y="18"/>
                  </a:cubicBezTo>
                  <a:close/>
                  <a:moveTo>
                    <a:pt x="28" y="20"/>
                  </a:moveTo>
                  <a:lnTo>
                    <a:pt x="28" y="31"/>
                  </a:lnTo>
                  <a:cubicBezTo>
                    <a:pt x="25" y="31"/>
                    <a:pt x="23" y="29"/>
                    <a:pt x="23" y="26"/>
                  </a:cubicBezTo>
                  <a:lnTo>
                    <a:pt x="23" y="19"/>
                  </a:lnTo>
                  <a:cubicBezTo>
                    <a:pt x="23" y="10"/>
                    <a:pt x="16" y="3"/>
                    <a:pt x="8" y="3"/>
                  </a:cubicBezTo>
                  <a:cubicBezTo>
                    <a:pt x="7" y="3"/>
                    <a:pt x="7" y="3"/>
                    <a:pt x="7" y="3"/>
                  </a:cubicBezTo>
                  <a:lnTo>
                    <a:pt x="4" y="31"/>
                  </a:lnTo>
                  <a:cubicBezTo>
                    <a:pt x="1" y="31"/>
                    <a:pt x="0" y="28"/>
                    <a:pt x="0" y="26"/>
                  </a:cubicBezTo>
                  <a:cubicBezTo>
                    <a:pt x="0" y="25"/>
                    <a:pt x="0" y="24"/>
                    <a:pt x="0" y="24"/>
                  </a:cubicBezTo>
                  <a:lnTo>
                    <a:pt x="3" y="1"/>
                  </a:lnTo>
                  <a:cubicBezTo>
                    <a:pt x="5" y="1"/>
                    <a:pt x="6" y="0"/>
                    <a:pt x="7" y="0"/>
                  </a:cubicBezTo>
                  <a:cubicBezTo>
                    <a:pt x="19" y="0"/>
                    <a:pt x="28" y="9"/>
                    <a:pt x="28" y="20"/>
                  </a:cubicBezTo>
                  <a:close/>
                </a:path>
              </a:pathLst>
            </a:custGeom>
            <a:solidFill>
              <a:srgbClr val="000000"/>
            </a:solidFill>
            <a:ln w="0" cap="rnd">
              <a:solidFill>
                <a:srgbClr val="000000"/>
              </a:solidFill>
              <a:round/>
              <a:headEnd/>
              <a:tailEnd/>
            </a:ln>
          </p:spPr>
          <p:txBody>
            <a:bodyPr/>
            <a:lstStyle/>
            <a:p>
              <a:endParaRPr lang="he-IL"/>
            </a:p>
          </p:txBody>
        </p:sp>
        <p:sp>
          <p:nvSpPr>
            <p:cNvPr id="34" name="Freeform 137"/>
            <p:cNvSpPr>
              <a:spLocks/>
            </p:cNvSpPr>
            <p:nvPr/>
          </p:nvSpPr>
          <p:spPr bwMode="auto">
            <a:xfrm flipV="1">
              <a:off x="3915" y="581"/>
              <a:ext cx="32" cy="42"/>
            </a:xfrm>
            <a:custGeom>
              <a:avLst/>
              <a:gdLst>
                <a:gd name="T0" fmla="*/ 31956 w 24"/>
                <a:gd name="T1" fmla="*/ 9817 h 31"/>
                <a:gd name="T2" fmla="*/ 31956 w 24"/>
                <a:gd name="T3" fmla="*/ 35961 h 31"/>
                <a:gd name="T4" fmla="*/ 11627 w 24"/>
                <a:gd name="T5" fmla="*/ 61353 h 31"/>
                <a:gd name="T6" fmla="*/ 0 w 24"/>
                <a:gd name="T7" fmla="*/ 57711 h 31"/>
                <a:gd name="T8" fmla="*/ 0 w 24"/>
                <a:gd name="T9" fmla="*/ 0 h 31"/>
                <a:gd name="T10" fmla="*/ 4905 w 24"/>
                <a:gd name="T11" fmla="*/ 9817 h 31"/>
                <a:gd name="T12" fmla="*/ 4905 w 24"/>
                <a:gd name="T13" fmla="*/ 54779 h 31"/>
                <a:gd name="T14" fmla="*/ 11276 w 24"/>
                <a:gd name="T15" fmla="*/ 57711 h 31"/>
                <a:gd name="T16" fmla="*/ 24880 w 24"/>
                <a:gd name="T17" fmla="*/ 33424 h 31"/>
                <a:gd name="T18" fmla="*/ 24880 w 24"/>
                <a:gd name="T19" fmla="*/ 0 h 31"/>
                <a:gd name="T20" fmla="*/ 31956 w 24"/>
                <a:gd name="T21" fmla="*/ 9817 h 3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4"/>
                <a:gd name="T34" fmla="*/ 0 h 31"/>
                <a:gd name="T35" fmla="*/ 24 w 24"/>
                <a:gd name="T36" fmla="*/ 31 h 3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4" h="31">
                  <a:moveTo>
                    <a:pt x="24" y="5"/>
                  </a:moveTo>
                  <a:lnTo>
                    <a:pt x="24" y="18"/>
                  </a:lnTo>
                  <a:cubicBezTo>
                    <a:pt x="24" y="26"/>
                    <a:pt x="17" y="31"/>
                    <a:pt x="9" y="31"/>
                  </a:cubicBezTo>
                  <a:cubicBezTo>
                    <a:pt x="5" y="31"/>
                    <a:pt x="2" y="30"/>
                    <a:pt x="0" y="29"/>
                  </a:cubicBezTo>
                  <a:lnTo>
                    <a:pt x="0" y="0"/>
                  </a:lnTo>
                  <a:cubicBezTo>
                    <a:pt x="2" y="0"/>
                    <a:pt x="4" y="1"/>
                    <a:pt x="4" y="5"/>
                  </a:cubicBezTo>
                  <a:lnTo>
                    <a:pt x="4" y="28"/>
                  </a:lnTo>
                  <a:cubicBezTo>
                    <a:pt x="5" y="28"/>
                    <a:pt x="6" y="29"/>
                    <a:pt x="8" y="29"/>
                  </a:cubicBezTo>
                  <a:cubicBezTo>
                    <a:pt x="14" y="29"/>
                    <a:pt x="19" y="24"/>
                    <a:pt x="19" y="17"/>
                  </a:cubicBezTo>
                  <a:lnTo>
                    <a:pt x="19" y="0"/>
                  </a:lnTo>
                  <a:cubicBezTo>
                    <a:pt x="22" y="0"/>
                    <a:pt x="24" y="2"/>
                    <a:pt x="24" y="5"/>
                  </a:cubicBezTo>
                  <a:close/>
                </a:path>
              </a:pathLst>
            </a:custGeom>
            <a:solidFill>
              <a:srgbClr val="000000"/>
            </a:solidFill>
            <a:ln w="0" cap="rnd">
              <a:solidFill>
                <a:srgbClr val="000000"/>
              </a:solidFill>
              <a:round/>
              <a:headEnd/>
              <a:tailEnd/>
            </a:ln>
          </p:spPr>
          <p:txBody>
            <a:bodyPr/>
            <a:lstStyle/>
            <a:p>
              <a:endParaRPr lang="he-IL"/>
            </a:p>
          </p:txBody>
        </p:sp>
        <p:sp>
          <p:nvSpPr>
            <p:cNvPr id="35" name="Freeform 138"/>
            <p:cNvSpPr>
              <a:spLocks/>
            </p:cNvSpPr>
            <p:nvPr/>
          </p:nvSpPr>
          <p:spPr bwMode="auto">
            <a:xfrm flipV="1">
              <a:off x="3956" y="581"/>
              <a:ext cx="36" cy="42"/>
            </a:xfrm>
            <a:custGeom>
              <a:avLst/>
              <a:gdLst>
                <a:gd name="T0" fmla="*/ 35639 w 27"/>
                <a:gd name="T1" fmla="*/ 33076 h 31"/>
                <a:gd name="T2" fmla="*/ 20047 w 27"/>
                <a:gd name="T3" fmla="*/ 61353 h 31"/>
                <a:gd name="T4" fmla="*/ 8457 w 27"/>
                <a:gd name="T5" fmla="*/ 51245 h 31"/>
                <a:gd name="T6" fmla="*/ 0 w 27"/>
                <a:gd name="T7" fmla="*/ 61353 h 31"/>
                <a:gd name="T8" fmla="*/ 0 w 27"/>
                <a:gd name="T9" fmla="*/ 60714 h 31"/>
                <a:gd name="T10" fmla="*/ 1 w 27"/>
                <a:gd name="T11" fmla="*/ 54153 h 31"/>
                <a:gd name="T12" fmla="*/ 2759 w 27"/>
                <a:gd name="T13" fmla="*/ 51245 h 31"/>
                <a:gd name="T14" fmla="*/ 3679 w 27"/>
                <a:gd name="T15" fmla="*/ 44813 h 31"/>
                <a:gd name="T16" fmla="*/ 2759 w 27"/>
                <a:gd name="T17" fmla="*/ 39970 h 31"/>
                <a:gd name="T18" fmla="*/ 0 w 27"/>
                <a:gd name="T19" fmla="*/ 0 h 31"/>
                <a:gd name="T20" fmla="*/ 1 w 27"/>
                <a:gd name="T21" fmla="*/ 0 h 31"/>
                <a:gd name="T22" fmla="*/ 6540 w 27"/>
                <a:gd name="T23" fmla="*/ 9817 h 31"/>
                <a:gd name="T24" fmla="*/ 8720 w 27"/>
                <a:gd name="T25" fmla="*/ 40432 h 31"/>
                <a:gd name="T26" fmla="*/ 18660 w 27"/>
                <a:gd name="T27" fmla="*/ 54779 h 31"/>
                <a:gd name="T28" fmla="*/ 29129 w 27"/>
                <a:gd name="T29" fmla="*/ 33076 h 31"/>
                <a:gd name="T30" fmla="*/ 15503 w 27"/>
                <a:gd name="T31" fmla="*/ 5348 h 31"/>
                <a:gd name="T32" fmla="*/ 11627 w 27"/>
                <a:gd name="T33" fmla="*/ 5348 h 31"/>
                <a:gd name="T34" fmla="*/ 8720 w 27"/>
                <a:gd name="T35" fmla="*/ 1 h 31"/>
                <a:gd name="T36" fmla="*/ 17143 w 27"/>
                <a:gd name="T37" fmla="*/ 0 h 31"/>
                <a:gd name="T38" fmla="*/ 17143 w 27"/>
                <a:gd name="T39" fmla="*/ 0 h 31"/>
                <a:gd name="T40" fmla="*/ 35639 w 27"/>
                <a:gd name="T41" fmla="*/ 33076 h 31"/>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7"/>
                <a:gd name="T64" fmla="*/ 0 h 31"/>
                <a:gd name="T65" fmla="*/ 27 w 27"/>
                <a:gd name="T66" fmla="*/ 31 h 31"/>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7" h="31">
                  <a:moveTo>
                    <a:pt x="27" y="16"/>
                  </a:moveTo>
                  <a:cubicBezTo>
                    <a:pt x="27" y="25"/>
                    <a:pt x="22" y="31"/>
                    <a:pt x="15" y="31"/>
                  </a:cubicBezTo>
                  <a:cubicBezTo>
                    <a:pt x="11" y="31"/>
                    <a:pt x="8" y="29"/>
                    <a:pt x="6" y="26"/>
                  </a:cubicBezTo>
                  <a:cubicBezTo>
                    <a:pt x="4" y="28"/>
                    <a:pt x="2" y="30"/>
                    <a:pt x="0" y="31"/>
                  </a:cubicBezTo>
                  <a:cubicBezTo>
                    <a:pt x="0" y="31"/>
                    <a:pt x="0" y="30"/>
                    <a:pt x="0" y="30"/>
                  </a:cubicBezTo>
                  <a:cubicBezTo>
                    <a:pt x="0" y="29"/>
                    <a:pt x="0" y="28"/>
                    <a:pt x="1" y="27"/>
                  </a:cubicBezTo>
                  <a:lnTo>
                    <a:pt x="2" y="26"/>
                  </a:lnTo>
                  <a:cubicBezTo>
                    <a:pt x="3" y="25"/>
                    <a:pt x="3" y="24"/>
                    <a:pt x="3" y="22"/>
                  </a:cubicBezTo>
                  <a:cubicBezTo>
                    <a:pt x="3" y="22"/>
                    <a:pt x="3" y="21"/>
                    <a:pt x="2" y="20"/>
                  </a:cubicBezTo>
                  <a:lnTo>
                    <a:pt x="0" y="0"/>
                  </a:lnTo>
                  <a:cubicBezTo>
                    <a:pt x="0" y="0"/>
                    <a:pt x="1" y="0"/>
                    <a:pt x="1" y="0"/>
                  </a:cubicBezTo>
                  <a:cubicBezTo>
                    <a:pt x="3" y="0"/>
                    <a:pt x="4" y="2"/>
                    <a:pt x="5" y="5"/>
                  </a:cubicBezTo>
                  <a:lnTo>
                    <a:pt x="7" y="21"/>
                  </a:lnTo>
                  <a:cubicBezTo>
                    <a:pt x="8" y="26"/>
                    <a:pt x="11" y="28"/>
                    <a:pt x="14" y="28"/>
                  </a:cubicBezTo>
                  <a:cubicBezTo>
                    <a:pt x="19" y="28"/>
                    <a:pt x="22" y="24"/>
                    <a:pt x="22" y="16"/>
                  </a:cubicBezTo>
                  <a:cubicBezTo>
                    <a:pt x="22" y="9"/>
                    <a:pt x="18" y="3"/>
                    <a:pt x="12" y="3"/>
                  </a:cubicBezTo>
                  <a:cubicBezTo>
                    <a:pt x="11" y="3"/>
                    <a:pt x="10" y="3"/>
                    <a:pt x="9" y="3"/>
                  </a:cubicBezTo>
                  <a:cubicBezTo>
                    <a:pt x="9" y="3"/>
                    <a:pt x="8" y="3"/>
                    <a:pt x="7" y="1"/>
                  </a:cubicBezTo>
                  <a:cubicBezTo>
                    <a:pt x="8" y="1"/>
                    <a:pt x="11" y="0"/>
                    <a:pt x="13" y="0"/>
                  </a:cubicBezTo>
                  <a:cubicBezTo>
                    <a:pt x="13" y="0"/>
                    <a:pt x="13" y="0"/>
                    <a:pt x="13" y="0"/>
                  </a:cubicBezTo>
                  <a:cubicBezTo>
                    <a:pt x="21" y="0"/>
                    <a:pt x="27" y="6"/>
                    <a:pt x="27" y="16"/>
                  </a:cubicBezTo>
                  <a:close/>
                </a:path>
              </a:pathLst>
            </a:custGeom>
            <a:solidFill>
              <a:srgbClr val="000000"/>
            </a:solidFill>
            <a:ln w="0" cap="rnd">
              <a:solidFill>
                <a:srgbClr val="000000"/>
              </a:solidFill>
              <a:round/>
              <a:headEnd/>
              <a:tailEnd/>
            </a:ln>
          </p:spPr>
          <p:txBody>
            <a:bodyPr/>
            <a:lstStyle/>
            <a:p>
              <a:endParaRPr lang="he-IL"/>
            </a:p>
          </p:txBody>
        </p:sp>
        <p:sp>
          <p:nvSpPr>
            <p:cNvPr id="36" name="Freeform 139"/>
            <p:cNvSpPr>
              <a:spLocks noEditPoints="1"/>
            </p:cNvSpPr>
            <p:nvPr/>
          </p:nvSpPr>
          <p:spPr bwMode="auto">
            <a:xfrm flipV="1">
              <a:off x="3653" y="488"/>
              <a:ext cx="32" cy="41"/>
            </a:xfrm>
            <a:custGeom>
              <a:avLst/>
              <a:gdLst>
                <a:gd name="T0" fmla="*/ 31956 w 24"/>
                <a:gd name="T1" fmla="*/ 5725 h 31"/>
                <a:gd name="T2" fmla="*/ 31956 w 24"/>
                <a:gd name="T3" fmla="*/ 19881 h 31"/>
                <a:gd name="T4" fmla="*/ 11627 w 24"/>
                <a:gd name="T5" fmla="*/ 33320 h 31"/>
                <a:gd name="T6" fmla="*/ 0 w 24"/>
                <a:gd name="T7" fmla="*/ 30882 h 31"/>
                <a:gd name="T8" fmla="*/ 3679 w 24"/>
                <a:gd name="T9" fmla="*/ 30644 h 31"/>
                <a:gd name="T10" fmla="*/ 4905 w 24"/>
                <a:gd name="T11" fmla="*/ 30644 h 31"/>
                <a:gd name="T12" fmla="*/ 11276 w 24"/>
                <a:gd name="T13" fmla="*/ 30882 h 31"/>
                <a:gd name="T14" fmla="*/ 26729 w 24"/>
                <a:gd name="T15" fmla="*/ 17655 h 31"/>
                <a:gd name="T16" fmla="*/ 26729 w 24"/>
                <a:gd name="T17" fmla="*/ 0 h 31"/>
                <a:gd name="T18" fmla="*/ 31956 w 24"/>
                <a:gd name="T19" fmla="*/ 5725 h 31"/>
                <a:gd name="T20" fmla="*/ 6540 w 24"/>
                <a:gd name="T21" fmla="*/ 5725 h 31"/>
                <a:gd name="T22" fmla="*/ 6540 w 24"/>
                <a:gd name="T23" fmla="*/ 15995 h 31"/>
                <a:gd name="T24" fmla="*/ 3679 w 24"/>
                <a:gd name="T25" fmla="*/ 19881 h 31"/>
                <a:gd name="T26" fmla="*/ 1 w 24"/>
                <a:gd name="T27" fmla="*/ 15995 h 31"/>
                <a:gd name="T28" fmla="*/ 1 w 24"/>
                <a:gd name="T29" fmla="*/ 0 h 31"/>
                <a:gd name="T30" fmla="*/ 6540 w 24"/>
                <a:gd name="T31" fmla="*/ 5725 h 3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24"/>
                <a:gd name="T49" fmla="*/ 0 h 31"/>
                <a:gd name="T50" fmla="*/ 24 w 24"/>
                <a:gd name="T51" fmla="*/ 31 h 3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24" h="31">
                  <a:moveTo>
                    <a:pt x="24" y="5"/>
                  </a:moveTo>
                  <a:lnTo>
                    <a:pt x="24" y="18"/>
                  </a:lnTo>
                  <a:cubicBezTo>
                    <a:pt x="24" y="26"/>
                    <a:pt x="18" y="31"/>
                    <a:pt x="9" y="31"/>
                  </a:cubicBezTo>
                  <a:cubicBezTo>
                    <a:pt x="6" y="31"/>
                    <a:pt x="2" y="30"/>
                    <a:pt x="0" y="29"/>
                  </a:cubicBezTo>
                  <a:cubicBezTo>
                    <a:pt x="1" y="28"/>
                    <a:pt x="2" y="28"/>
                    <a:pt x="3" y="28"/>
                  </a:cubicBezTo>
                  <a:cubicBezTo>
                    <a:pt x="3" y="28"/>
                    <a:pt x="4" y="28"/>
                    <a:pt x="4" y="28"/>
                  </a:cubicBezTo>
                  <a:cubicBezTo>
                    <a:pt x="5" y="29"/>
                    <a:pt x="7" y="29"/>
                    <a:pt x="8" y="29"/>
                  </a:cubicBezTo>
                  <a:cubicBezTo>
                    <a:pt x="15" y="29"/>
                    <a:pt x="20" y="24"/>
                    <a:pt x="20" y="17"/>
                  </a:cubicBezTo>
                  <a:lnTo>
                    <a:pt x="20" y="0"/>
                  </a:lnTo>
                  <a:cubicBezTo>
                    <a:pt x="22" y="0"/>
                    <a:pt x="24" y="2"/>
                    <a:pt x="24" y="5"/>
                  </a:cubicBezTo>
                  <a:close/>
                  <a:moveTo>
                    <a:pt x="5" y="5"/>
                  </a:moveTo>
                  <a:lnTo>
                    <a:pt x="5" y="15"/>
                  </a:lnTo>
                  <a:cubicBezTo>
                    <a:pt x="5" y="17"/>
                    <a:pt x="4" y="18"/>
                    <a:pt x="3" y="18"/>
                  </a:cubicBezTo>
                  <a:cubicBezTo>
                    <a:pt x="2" y="18"/>
                    <a:pt x="1" y="17"/>
                    <a:pt x="1" y="15"/>
                  </a:cubicBezTo>
                  <a:lnTo>
                    <a:pt x="1" y="0"/>
                  </a:lnTo>
                  <a:cubicBezTo>
                    <a:pt x="3" y="0"/>
                    <a:pt x="5" y="1"/>
                    <a:pt x="5" y="5"/>
                  </a:cubicBezTo>
                  <a:close/>
                </a:path>
              </a:pathLst>
            </a:custGeom>
            <a:solidFill>
              <a:srgbClr val="000000"/>
            </a:solidFill>
            <a:ln w="0" cap="rnd">
              <a:solidFill>
                <a:srgbClr val="000000"/>
              </a:solidFill>
              <a:round/>
              <a:headEnd/>
              <a:tailEnd/>
            </a:ln>
          </p:spPr>
          <p:txBody>
            <a:bodyPr/>
            <a:lstStyle/>
            <a:p>
              <a:endParaRPr lang="he-IL"/>
            </a:p>
          </p:txBody>
        </p:sp>
        <p:sp>
          <p:nvSpPr>
            <p:cNvPr id="37" name="Freeform 140"/>
            <p:cNvSpPr>
              <a:spLocks/>
            </p:cNvSpPr>
            <p:nvPr/>
          </p:nvSpPr>
          <p:spPr bwMode="auto">
            <a:xfrm flipV="1">
              <a:off x="3694" y="488"/>
              <a:ext cx="35" cy="53"/>
            </a:xfrm>
            <a:custGeom>
              <a:avLst/>
              <a:gdLst>
                <a:gd name="T0" fmla="*/ 43370 w 26"/>
                <a:gd name="T1" fmla="*/ 31650 h 40"/>
                <a:gd name="T2" fmla="*/ 23933 w 26"/>
                <a:gd name="T3" fmla="*/ 45273 h 40"/>
                <a:gd name="T4" fmla="*/ 0 w 26"/>
                <a:gd name="T5" fmla="*/ 45273 h 40"/>
                <a:gd name="T6" fmla="*/ 4695 w 26"/>
                <a:gd name="T7" fmla="*/ 41936 h 40"/>
                <a:gd name="T8" fmla="*/ 13728 w 26"/>
                <a:gd name="T9" fmla="*/ 41936 h 40"/>
                <a:gd name="T10" fmla="*/ 1 w 26"/>
                <a:gd name="T11" fmla="*/ 29117 h 40"/>
                <a:gd name="T12" fmla="*/ 1 w 26"/>
                <a:gd name="T13" fmla="*/ 0 h 40"/>
                <a:gd name="T14" fmla="*/ 10198 w 26"/>
                <a:gd name="T15" fmla="*/ 5849 h 40"/>
                <a:gd name="T16" fmla="*/ 10198 w 26"/>
                <a:gd name="T17" fmla="*/ 31617 h 40"/>
                <a:gd name="T18" fmla="*/ 22127 w 26"/>
                <a:gd name="T19" fmla="*/ 41936 h 40"/>
                <a:gd name="T20" fmla="*/ 37610 w 26"/>
                <a:gd name="T21" fmla="*/ 31617 h 40"/>
                <a:gd name="T22" fmla="*/ 23933 w 26"/>
                <a:gd name="T23" fmla="*/ 16124 h 40"/>
                <a:gd name="T24" fmla="*/ 18480 w 26"/>
                <a:gd name="T25" fmla="*/ 11085 h 40"/>
                <a:gd name="T26" fmla="*/ 43370 w 26"/>
                <a:gd name="T27" fmla="*/ 31650 h 40"/>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26"/>
                <a:gd name="T43" fmla="*/ 0 h 40"/>
                <a:gd name="T44" fmla="*/ 26 w 26"/>
                <a:gd name="T45" fmla="*/ 40 h 40"/>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26" h="40">
                  <a:moveTo>
                    <a:pt x="26" y="28"/>
                  </a:moveTo>
                  <a:cubicBezTo>
                    <a:pt x="26" y="34"/>
                    <a:pt x="22" y="40"/>
                    <a:pt x="14" y="40"/>
                  </a:cubicBezTo>
                  <a:lnTo>
                    <a:pt x="0" y="40"/>
                  </a:lnTo>
                  <a:cubicBezTo>
                    <a:pt x="0" y="38"/>
                    <a:pt x="1" y="37"/>
                    <a:pt x="3" y="37"/>
                  </a:cubicBezTo>
                  <a:lnTo>
                    <a:pt x="8" y="37"/>
                  </a:lnTo>
                  <a:cubicBezTo>
                    <a:pt x="5" y="37"/>
                    <a:pt x="1" y="32"/>
                    <a:pt x="1" y="26"/>
                  </a:cubicBezTo>
                  <a:lnTo>
                    <a:pt x="1" y="0"/>
                  </a:lnTo>
                  <a:cubicBezTo>
                    <a:pt x="5" y="0"/>
                    <a:pt x="6" y="3"/>
                    <a:pt x="6" y="5"/>
                  </a:cubicBezTo>
                  <a:lnTo>
                    <a:pt x="6" y="27"/>
                  </a:lnTo>
                  <a:cubicBezTo>
                    <a:pt x="6" y="33"/>
                    <a:pt x="9" y="37"/>
                    <a:pt x="13" y="37"/>
                  </a:cubicBezTo>
                  <a:cubicBezTo>
                    <a:pt x="19" y="37"/>
                    <a:pt x="22" y="32"/>
                    <a:pt x="22" y="27"/>
                  </a:cubicBezTo>
                  <a:cubicBezTo>
                    <a:pt x="22" y="20"/>
                    <a:pt x="18" y="16"/>
                    <a:pt x="14" y="14"/>
                  </a:cubicBezTo>
                  <a:cubicBezTo>
                    <a:pt x="12" y="13"/>
                    <a:pt x="11" y="12"/>
                    <a:pt x="11" y="10"/>
                  </a:cubicBezTo>
                  <a:cubicBezTo>
                    <a:pt x="17" y="11"/>
                    <a:pt x="26" y="17"/>
                    <a:pt x="26" y="28"/>
                  </a:cubicBezTo>
                  <a:close/>
                </a:path>
              </a:pathLst>
            </a:custGeom>
            <a:solidFill>
              <a:srgbClr val="000000"/>
            </a:solidFill>
            <a:ln w="0" cap="rnd">
              <a:solidFill>
                <a:srgbClr val="000000"/>
              </a:solidFill>
              <a:round/>
              <a:headEnd/>
              <a:tailEnd/>
            </a:ln>
          </p:spPr>
          <p:txBody>
            <a:bodyPr/>
            <a:lstStyle/>
            <a:p>
              <a:endParaRPr lang="he-IL"/>
            </a:p>
          </p:txBody>
        </p:sp>
        <p:sp>
          <p:nvSpPr>
            <p:cNvPr id="38" name="Freeform 141"/>
            <p:cNvSpPr>
              <a:spLocks/>
            </p:cNvSpPr>
            <p:nvPr/>
          </p:nvSpPr>
          <p:spPr bwMode="auto">
            <a:xfrm flipV="1">
              <a:off x="3740" y="488"/>
              <a:ext cx="6" cy="24"/>
            </a:xfrm>
            <a:custGeom>
              <a:avLst/>
              <a:gdLst>
                <a:gd name="T0" fmla="*/ 446 w 5"/>
                <a:gd name="T1" fmla="*/ 6540 h 18"/>
                <a:gd name="T2" fmla="*/ 446 w 5"/>
                <a:gd name="T3" fmla="*/ 20047 h 18"/>
                <a:gd name="T4" fmla="*/ 2 w 5"/>
                <a:gd name="T5" fmla="*/ 23967 h 18"/>
                <a:gd name="T6" fmla="*/ 0 w 5"/>
                <a:gd name="T7" fmla="*/ 20047 h 18"/>
                <a:gd name="T8" fmla="*/ 0 w 5"/>
                <a:gd name="T9" fmla="*/ 0 h 18"/>
                <a:gd name="T10" fmla="*/ 446 w 5"/>
                <a:gd name="T11" fmla="*/ 6540 h 18"/>
                <a:gd name="T12" fmla="*/ 0 60000 65536"/>
                <a:gd name="T13" fmla="*/ 0 60000 65536"/>
                <a:gd name="T14" fmla="*/ 0 60000 65536"/>
                <a:gd name="T15" fmla="*/ 0 60000 65536"/>
                <a:gd name="T16" fmla="*/ 0 60000 65536"/>
                <a:gd name="T17" fmla="*/ 0 60000 65536"/>
                <a:gd name="T18" fmla="*/ 0 w 5"/>
                <a:gd name="T19" fmla="*/ 0 h 18"/>
                <a:gd name="T20" fmla="*/ 5 w 5"/>
                <a:gd name="T21" fmla="*/ 18 h 18"/>
              </a:gdLst>
              <a:ahLst/>
              <a:cxnLst>
                <a:cxn ang="T12">
                  <a:pos x="T0" y="T1"/>
                </a:cxn>
                <a:cxn ang="T13">
                  <a:pos x="T2" y="T3"/>
                </a:cxn>
                <a:cxn ang="T14">
                  <a:pos x="T4" y="T5"/>
                </a:cxn>
                <a:cxn ang="T15">
                  <a:pos x="T6" y="T7"/>
                </a:cxn>
                <a:cxn ang="T16">
                  <a:pos x="T8" y="T9"/>
                </a:cxn>
                <a:cxn ang="T17">
                  <a:pos x="T10" y="T11"/>
                </a:cxn>
              </a:cxnLst>
              <a:rect l="T18" t="T19" r="T20" b="T21"/>
              <a:pathLst>
                <a:path w="5" h="18">
                  <a:moveTo>
                    <a:pt x="5" y="5"/>
                  </a:moveTo>
                  <a:lnTo>
                    <a:pt x="5" y="15"/>
                  </a:lnTo>
                  <a:cubicBezTo>
                    <a:pt x="5" y="17"/>
                    <a:pt x="3" y="18"/>
                    <a:pt x="2" y="18"/>
                  </a:cubicBezTo>
                  <a:cubicBezTo>
                    <a:pt x="1" y="18"/>
                    <a:pt x="0" y="17"/>
                    <a:pt x="0" y="15"/>
                  </a:cubicBezTo>
                  <a:lnTo>
                    <a:pt x="0" y="0"/>
                  </a:lnTo>
                  <a:cubicBezTo>
                    <a:pt x="4" y="0"/>
                    <a:pt x="5" y="3"/>
                    <a:pt x="5" y="5"/>
                  </a:cubicBezTo>
                  <a:close/>
                </a:path>
              </a:pathLst>
            </a:custGeom>
            <a:solidFill>
              <a:srgbClr val="000000"/>
            </a:solidFill>
            <a:ln w="0" cap="rnd">
              <a:solidFill>
                <a:srgbClr val="000000"/>
              </a:solidFill>
              <a:round/>
              <a:headEnd/>
              <a:tailEnd/>
            </a:ln>
          </p:spPr>
          <p:txBody>
            <a:bodyPr/>
            <a:lstStyle/>
            <a:p>
              <a:endParaRPr lang="he-IL"/>
            </a:p>
          </p:txBody>
        </p:sp>
        <p:sp>
          <p:nvSpPr>
            <p:cNvPr id="39" name="Freeform 142"/>
            <p:cNvSpPr>
              <a:spLocks/>
            </p:cNvSpPr>
            <p:nvPr/>
          </p:nvSpPr>
          <p:spPr bwMode="auto">
            <a:xfrm flipV="1">
              <a:off x="3754" y="488"/>
              <a:ext cx="16" cy="40"/>
            </a:xfrm>
            <a:custGeom>
              <a:avLst/>
              <a:gdLst>
                <a:gd name="T0" fmla="*/ 15503 w 12"/>
                <a:gd name="T1" fmla="*/ 3679 h 30"/>
                <a:gd name="T2" fmla="*/ 15503 w 12"/>
                <a:gd name="T3" fmla="*/ 27561 h 30"/>
                <a:gd name="T4" fmla="*/ 4905 w 12"/>
                <a:gd name="T5" fmla="*/ 39909 h 30"/>
                <a:gd name="T6" fmla="*/ 1 w 12"/>
                <a:gd name="T7" fmla="*/ 38839 h 30"/>
                <a:gd name="T8" fmla="*/ 3679 w 12"/>
                <a:gd name="T9" fmla="*/ 36748 h 30"/>
                <a:gd name="T10" fmla="*/ 4905 w 12"/>
                <a:gd name="T11" fmla="*/ 36748 h 30"/>
                <a:gd name="T12" fmla="*/ 11276 w 12"/>
                <a:gd name="T13" fmla="*/ 30476 h 30"/>
                <a:gd name="T14" fmla="*/ 11276 w 12"/>
                <a:gd name="T15" fmla="*/ 3679 h 30"/>
                <a:gd name="T16" fmla="*/ 3679 w 12"/>
                <a:gd name="T17" fmla="*/ 3679 h 30"/>
                <a:gd name="T18" fmla="*/ 0 w 12"/>
                <a:gd name="T19" fmla="*/ 0 h 30"/>
                <a:gd name="T20" fmla="*/ 11627 w 12"/>
                <a:gd name="T21" fmla="*/ 0 h 30"/>
                <a:gd name="T22" fmla="*/ 15503 w 12"/>
                <a:gd name="T23" fmla="*/ 3679 h 3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30"/>
                <a:gd name="T38" fmla="*/ 12 w 12"/>
                <a:gd name="T39" fmla="*/ 30 h 3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30">
                  <a:moveTo>
                    <a:pt x="12" y="3"/>
                  </a:moveTo>
                  <a:lnTo>
                    <a:pt x="12" y="21"/>
                  </a:lnTo>
                  <a:cubicBezTo>
                    <a:pt x="12" y="26"/>
                    <a:pt x="9" y="30"/>
                    <a:pt x="4" y="30"/>
                  </a:cubicBezTo>
                  <a:cubicBezTo>
                    <a:pt x="4" y="30"/>
                    <a:pt x="2" y="30"/>
                    <a:pt x="1" y="29"/>
                  </a:cubicBezTo>
                  <a:cubicBezTo>
                    <a:pt x="1" y="28"/>
                    <a:pt x="2" y="28"/>
                    <a:pt x="3" y="28"/>
                  </a:cubicBezTo>
                  <a:cubicBezTo>
                    <a:pt x="4" y="28"/>
                    <a:pt x="4" y="28"/>
                    <a:pt x="4" y="28"/>
                  </a:cubicBezTo>
                  <a:cubicBezTo>
                    <a:pt x="6" y="28"/>
                    <a:pt x="8" y="26"/>
                    <a:pt x="8" y="23"/>
                  </a:cubicBezTo>
                  <a:lnTo>
                    <a:pt x="8" y="3"/>
                  </a:lnTo>
                  <a:lnTo>
                    <a:pt x="3" y="3"/>
                  </a:lnTo>
                  <a:cubicBezTo>
                    <a:pt x="1" y="3"/>
                    <a:pt x="0" y="2"/>
                    <a:pt x="0" y="0"/>
                  </a:cubicBezTo>
                  <a:lnTo>
                    <a:pt x="9" y="0"/>
                  </a:lnTo>
                  <a:cubicBezTo>
                    <a:pt x="11" y="1"/>
                    <a:pt x="12" y="1"/>
                    <a:pt x="12" y="3"/>
                  </a:cubicBezTo>
                  <a:close/>
                </a:path>
              </a:pathLst>
            </a:custGeom>
            <a:solidFill>
              <a:srgbClr val="000000"/>
            </a:solidFill>
            <a:ln w="0" cap="rnd">
              <a:solidFill>
                <a:srgbClr val="000000"/>
              </a:solidFill>
              <a:round/>
              <a:headEnd/>
              <a:tailEnd/>
            </a:ln>
          </p:spPr>
          <p:txBody>
            <a:bodyPr/>
            <a:lstStyle/>
            <a:p>
              <a:endParaRPr lang="he-IL"/>
            </a:p>
          </p:txBody>
        </p:sp>
        <p:sp>
          <p:nvSpPr>
            <p:cNvPr id="40" name="Freeform 143"/>
            <p:cNvSpPr>
              <a:spLocks/>
            </p:cNvSpPr>
            <p:nvPr/>
          </p:nvSpPr>
          <p:spPr bwMode="auto">
            <a:xfrm flipV="1">
              <a:off x="3782" y="488"/>
              <a:ext cx="6" cy="41"/>
            </a:xfrm>
            <a:custGeom>
              <a:avLst/>
              <a:gdLst>
                <a:gd name="T0" fmla="*/ 92170 w 4"/>
                <a:gd name="T1" fmla="*/ 5725 h 31"/>
                <a:gd name="T2" fmla="*/ 92170 w 4"/>
                <a:gd name="T3" fmla="*/ 30644 h 31"/>
                <a:gd name="T4" fmla="*/ 40965 w 4"/>
                <a:gd name="T5" fmla="*/ 33320 h 31"/>
                <a:gd name="T6" fmla="*/ 0 w 4"/>
                <a:gd name="T7" fmla="*/ 30644 h 31"/>
                <a:gd name="T8" fmla="*/ 0 w 4"/>
                <a:gd name="T9" fmla="*/ 0 h 31"/>
                <a:gd name="T10" fmla="*/ 92170 w 4"/>
                <a:gd name="T11" fmla="*/ 5725 h 31"/>
                <a:gd name="T12" fmla="*/ 0 60000 65536"/>
                <a:gd name="T13" fmla="*/ 0 60000 65536"/>
                <a:gd name="T14" fmla="*/ 0 60000 65536"/>
                <a:gd name="T15" fmla="*/ 0 60000 65536"/>
                <a:gd name="T16" fmla="*/ 0 60000 65536"/>
                <a:gd name="T17" fmla="*/ 0 60000 65536"/>
                <a:gd name="T18" fmla="*/ 0 w 4"/>
                <a:gd name="T19" fmla="*/ 0 h 31"/>
                <a:gd name="T20" fmla="*/ 4 w 4"/>
                <a:gd name="T21" fmla="*/ 31 h 31"/>
              </a:gdLst>
              <a:ahLst/>
              <a:cxnLst>
                <a:cxn ang="T12">
                  <a:pos x="T0" y="T1"/>
                </a:cxn>
                <a:cxn ang="T13">
                  <a:pos x="T2" y="T3"/>
                </a:cxn>
                <a:cxn ang="T14">
                  <a:pos x="T4" y="T5"/>
                </a:cxn>
                <a:cxn ang="T15">
                  <a:pos x="T6" y="T7"/>
                </a:cxn>
                <a:cxn ang="T16">
                  <a:pos x="T8" y="T9"/>
                </a:cxn>
                <a:cxn ang="T17">
                  <a:pos x="T10" y="T11"/>
                </a:cxn>
              </a:cxnLst>
              <a:rect l="T18" t="T19" r="T20" b="T21"/>
              <a:pathLst>
                <a:path w="4" h="31">
                  <a:moveTo>
                    <a:pt x="4" y="5"/>
                  </a:moveTo>
                  <a:lnTo>
                    <a:pt x="4" y="28"/>
                  </a:lnTo>
                  <a:cubicBezTo>
                    <a:pt x="4" y="30"/>
                    <a:pt x="3" y="31"/>
                    <a:pt x="2" y="31"/>
                  </a:cubicBezTo>
                  <a:cubicBezTo>
                    <a:pt x="1" y="31"/>
                    <a:pt x="0" y="30"/>
                    <a:pt x="0" y="28"/>
                  </a:cubicBezTo>
                  <a:lnTo>
                    <a:pt x="0" y="0"/>
                  </a:lnTo>
                  <a:cubicBezTo>
                    <a:pt x="4" y="0"/>
                    <a:pt x="4" y="3"/>
                    <a:pt x="4" y="5"/>
                  </a:cubicBezTo>
                  <a:close/>
                </a:path>
              </a:pathLst>
            </a:custGeom>
            <a:solidFill>
              <a:srgbClr val="000000"/>
            </a:solidFill>
            <a:ln w="0" cap="rnd">
              <a:solidFill>
                <a:srgbClr val="000000"/>
              </a:solidFill>
              <a:round/>
              <a:headEnd/>
              <a:tailEnd/>
            </a:ln>
          </p:spPr>
          <p:txBody>
            <a:bodyPr/>
            <a:lstStyle/>
            <a:p>
              <a:endParaRPr lang="he-IL"/>
            </a:p>
          </p:txBody>
        </p:sp>
        <p:sp>
          <p:nvSpPr>
            <p:cNvPr id="41" name="Freeform 144"/>
            <p:cNvSpPr>
              <a:spLocks/>
            </p:cNvSpPr>
            <p:nvPr/>
          </p:nvSpPr>
          <p:spPr bwMode="auto">
            <a:xfrm flipV="1">
              <a:off x="3796" y="488"/>
              <a:ext cx="29" cy="41"/>
            </a:xfrm>
            <a:custGeom>
              <a:avLst/>
              <a:gdLst>
                <a:gd name="T0" fmla="*/ 21975 w 22"/>
                <a:gd name="T1" fmla="*/ 5725 h 31"/>
                <a:gd name="T2" fmla="*/ 21975 w 22"/>
                <a:gd name="T3" fmla="*/ 19881 h 31"/>
                <a:gd name="T4" fmla="*/ 9366 w 22"/>
                <a:gd name="T5" fmla="*/ 33320 h 31"/>
                <a:gd name="T6" fmla="*/ 0 w 22"/>
                <a:gd name="T7" fmla="*/ 30882 h 31"/>
                <a:gd name="T8" fmla="*/ 3102 w 22"/>
                <a:gd name="T9" fmla="*/ 30644 h 31"/>
                <a:gd name="T10" fmla="*/ 4089 w 22"/>
                <a:gd name="T11" fmla="*/ 30644 h 31"/>
                <a:gd name="T12" fmla="*/ 8559 w 22"/>
                <a:gd name="T13" fmla="*/ 30882 h 31"/>
                <a:gd name="T14" fmla="*/ 18059 w 22"/>
                <a:gd name="T15" fmla="*/ 17655 h 31"/>
                <a:gd name="T16" fmla="*/ 18059 w 22"/>
                <a:gd name="T17" fmla="*/ 0 h 31"/>
                <a:gd name="T18" fmla="*/ 21975 w 22"/>
                <a:gd name="T19" fmla="*/ 5725 h 3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22"/>
                <a:gd name="T31" fmla="*/ 0 h 31"/>
                <a:gd name="T32" fmla="*/ 22 w 22"/>
                <a:gd name="T33" fmla="*/ 31 h 31"/>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22" h="31">
                  <a:moveTo>
                    <a:pt x="22" y="5"/>
                  </a:moveTo>
                  <a:lnTo>
                    <a:pt x="22" y="18"/>
                  </a:lnTo>
                  <a:cubicBezTo>
                    <a:pt x="22" y="27"/>
                    <a:pt x="17" y="31"/>
                    <a:pt x="9" y="31"/>
                  </a:cubicBezTo>
                  <a:cubicBezTo>
                    <a:pt x="6" y="31"/>
                    <a:pt x="2" y="30"/>
                    <a:pt x="0" y="29"/>
                  </a:cubicBezTo>
                  <a:cubicBezTo>
                    <a:pt x="1" y="28"/>
                    <a:pt x="2" y="28"/>
                    <a:pt x="3" y="28"/>
                  </a:cubicBezTo>
                  <a:cubicBezTo>
                    <a:pt x="3" y="28"/>
                    <a:pt x="3" y="28"/>
                    <a:pt x="4" y="28"/>
                  </a:cubicBezTo>
                  <a:cubicBezTo>
                    <a:pt x="5" y="28"/>
                    <a:pt x="6" y="29"/>
                    <a:pt x="8" y="29"/>
                  </a:cubicBezTo>
                  <a:cubicBezTo>
                    <a:pt x="14" y="29"/>
                    <a:pt x="18" y="24"/>
                    <a:pt x="18" y="17"/>
                  </a:cubicBezTo>
                  <a:lnTo>
                    <a:pt x="18" y="0"/>
                  </a:lnTo>
                  <a:cubicBezTo>
                    <a:pt x="20" y="0"/>
                    <a:pt x="22" y="1"/>
                    <a:pt x="22" y="5"/>
                  </a:cubicBezTo>
                  <a:close/>
                </a:path>
              </a:pathLst>
            </a:custGeom>
            <a:solidFill>
              <a:srgbClr val="000000"/>
            </a:solidFill>
            <a:ln w="0" cap="rnd">
              <a:solidFill>
                <a:srgbClr val="000000"/>
              </a:solidFill>
              <a:round/>
              <a:headEnd/>
              <a:tailEnd/>
            </a:ln>
          </p:spPr>
          <p:txBody>
            <a:bodyPr/>
            <a:lstStyle/>
            <a:p>
              <a:endParaRPr lang="he-IL"/>
            </a:p>
          </p:txBody>
        </p:sp>
        <p:sp>
          <p:nvSpPr>
            <p:cNvPr id="42" name="Freeform 145"/>
            <p:cNvSpPr>
              <a:spLocks/>
            </p:cNvSpPr>
            <p:nvPr/>
          </p:nvSpPr>
          <p:spPr bwMode="auto">
            <a:xfrm flipV="1">
              <a:off x="3835" y="488"/>
              <a:ext cx="35" cy="41"/>
            </a:xfrm>
            <a:custGeom>
              <a:avLst/>
              <a:gdLst>
                <a:gd name="T0" fmla="*/ 43370 w 26"/>
                <a:gd name="T1" fmla="*/ 20762 h 31"/>
                <a:gd name="T2" fmla="*/ 23933 w 26"/>
                <a:gd name="T3" fmla="*/ 33320 h 31"/>
                <a:gd name="T4" fmla="*/ 13728 w 26"/>
                <a:gd name="T5" fmla="*/ 30882 h 31"/>
                <a:gd name="T6" fmla="*/ 16437 w 26"/>
                <a:gd name="T7" fmla="*/ 30644 h 31"/>
                <a:gd name="T8" fmla="*/ 20755 w 26"/>
                <a:gd name="T9" fmla="*/ 30644 h 31"/>
                <a:gd name="T10" fmla="*/ 22127 w 26"/>
                <a:gd name="T11" fmla="*/ 30882 h 31"/>
                <a:gd name="T12" fmla="*/ 35390 w 26"/>
                <a:gd name="T13" fmla="*/ 20762 h 31"/>
                <a:gd name="T14" fmla="*/ 13728 w 26"/>
                <a:gd name="T15" fmla="*/ 3273 h 31"/>
                <a:gd name="T16" fmla="*/ 11453 w 26"/>
                <a:gd name="T17" fmla="*/ 3273 h 31"/>
                <a:gd name="T18" fmla="*/ 6320 w 26"/>
                <a:gd name="T19" fmla="*/ 33320 h 31"/>
                <a:gd name="T20" fmla="*/ 0 w 26"/>
                <a:gd name="T21" fmla="*/ 27979 h 31"/>
                <a:gd name="T22" fmla="*/ 0 w 26"/>
                <a:gd name="T23" fmla="*/ 26294 h 31"/>
                <a:gd name="T24" fmla="*/ 4695 w 26"/>
                <a:gd name="T25" fmla="*/ 1 h 31"/>
                <a:gd name="T26" fmla="*/ 11453 w 26"/>
                <a:gd name="T27" fmla="*/ 0 h 31"/>
                <a:gd name="T28" fmla="*/ 43370 w 26"/>
                <a:gd name="T29" fmla="*/ 20762 h 3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6"/>
                <a:gd name="T46" fmla="*/ 0 h 31"/>
                <a:gd name="T47" fmla="*/ 26 w 26"/>
                <a:gd name="T48" fmla="*/ 31 h 3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6" h="31">
                  <a:moveTo>
                    <a:pt x="26" y="19"/>
                  </a:moveTo>
                  <a:cubicBezTo>
                    <a:pt x="26" y="27"/>
                    <a:pt x="21" y="31"/>
                    <a:pt x="14" y="31"/>
                  </a:cubicBezTo>
                  <a:cubicBezTo>
                    <a:pt x="12" y="31"/>
                    <a:pt x="10" y="30"/>
                    <a:pt x="8" y="29"/>
                  </a:cubicBezTo>
                  <a:cubicBezTo>
                    <a:pt x="9" y="28"/>
                    <a:pt x="9" y="28"/>
                    <a:pt x="10" y="28"/>
                  </a:cubicBezTo>
                  <a:cubicBezTo>
                    <a:pt x="10" y="28"/>
                    <a:pt x="11" y="28"/>
                    <a:pt x="12" y="28"/>
                  </a:cubicBezTo>
                  <a:cubicBezTo>
                    <a:pt x="12" y="29"/>
                    <a:pt x="13" y="29"/>
                    <a:pt x="13" y="29"/>
                  </a:cubicBezTo>
                  <a:cubicBezTo>
                    <a:pt x="17" y="29"/>
                    <a:pt x="21" y="25"/>
                    <a:pt x="21" y="19"/>
                  </a:cubicBezTo>
                  <a:cubicBezTo>
                    <a:pt x="21" y="11"/>
                    <a:pt x="15" y="3"/>
                    <a:pt x="8" y="3"/>
                  </a:cubicBezTo>
                  <a:cubicBezTo>
                    <a:pt x="7" y="3"/>
                    <a:pt x="7" y="3"/>
                    <a:pt x="7" y="3"/>
                  </a:cubicBezTo>
                  <a:lnTo>
                    <a:pt x="4" y="31"/>
                  </a:lnTo>
                  <a:cubicBezTo>
                    <a:pt x="1" y="31"/>
                    <a:pt x="0" y="28"/>
                    <a:pt x="0" y="26"/>
                  </a:cubicBezTo>
                  <a:cubicBezTo>
                    <a:pt x="0" y="25"/>
                    <a:pt x="0" y="25"/>
                    <a:pt x="0" y="24"/>
                  </a:cubicBezTo>
                  <a:lnTo>
                    <a:pt x="3" y="1"/>
                  </a:lnTo>
                  <a:cubicBezTo>
                    <a:pt x="5" y="1"/>
                    <a:pt x="6" y="0"/>
                    <a:pt x="7" y="0"/>
                  </a:cubicBezTo>
                  <a:cubicBezTo>
                    <a:pt x="19" y="0"/>
                    <a:pt x="26" y="10"/>
                    <a:pt x="26" y="19"/>
                  </a:cubicBezTo>
                  <a:close/>
                </a:path>
              </a:pathLst>
            </a:custGeom>
            <a:solidFill>
              <a:srgbClr val="000000"/>
            </a:solidFill>
            <a:ln w="0" cap="rnd">
              <a:solidFill>
                <a:srgbClr val="000000"/>
              </a:solidFill>
              <a:round/>
              <a:headEnd/>
              <a:tailEnd/>
            </a:ln>
          </p:spPr>
          <p:txBody>
            <a:bodyPr/>
            <a:lstStyle/>
            <a:p>
              <a:endParaRPr lang="he-IL"/>
            </a:p>
          </p:txBody>
        </p:sp>
        <p:sp>
          <p:nvSpPr>
            <p:cNvPr id="43" name="Freeform 146"/>
            <p:cNvSpPr>
              <a:spLocks/>
            </p:cNvSpPr>
            <p:nvPr/>
          </p:nvSpPr>
          <p:spPr bwMode="auto">
            <a:xfrm flipV="1">
              <a:off x="3876" y="488"/>
              <a:ext cx="36" cy="53"/>
            </a:xfrm>
            <a:custGeom>
              <a:avLst/>
              <a:gdLst>
                <a:gd name="T0" fmla="*/ 35639 w 27"/>
                <a:gd name="T1" fmla="*/ 31650 h 40"/>
                <a:gd name="T2" fmla="*/ 20047 w 27"/>
                <a:gd name="T3" fmla="*/ 45273 h 40"/>
                <a:gd name="T4" fmla="*/ 0 w 27"/>
                <a:gd name="T5" fmla="*/ 45273 h 40"/>
                <a:gd name="T6" fmla="*/ 4905 w 27"/>
                <a:gd name="T7" fmla="*/ 41936 h 40"/>
                <a:gd name="T8" fmla="*/ 11276 w 27"/>
                <a:gd name="T9" fmla="*/ 41936 h 40"/>
                <a:gd name="T10" fmla="*/ 2759 w 27"/>
                <a:gd name="T11" fmla="*/ 29117 h 40"/>
                <a:gd name="T12" fmla="*/ 2759 w 27"/>
                <a:gd name="T13" fmla="*/ 0 h 40"/>
                <a:gd name="T14" fmla="*/ 8720 w 27"/>
                <a:gd name="T15" fmla="*/ 5849 h 40"/>
                <a:gd name="T16" fmla="*/ 8720 w 27"/>
                <a:gd name="T17" fmla="*/ 31617 h 40"/>
                <a:gd name="T18" fmla="*/ 18660 w 27"/>
                <a:gd name="T19" fmla="*/ 41936 h 40"/>
                <a:gd name="T20" fmla="*/ 30476 w 27"/>
                <a:gd name="T21" fmla="*/ 31617 h 40"/>
                <a:gd name="T22" fmla="*/ 20047 w 27"/>
                <a:gd name="T23" fmla="*/ 16124 h 40"/>
                <a:gd name="T24" fmla="*/ 15035 w 27"/>
                <a:gd name="T25" fmla="*/ 11085 h 40"/>
                <a:gd name="T26" fmla="*/ 35639 w 27"/>
                <a:gd name="T27" fmla="*/ 31650 h 40"/>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27"/>
                <a:gd name="T43" fmla="*/ 0 h 40"/>
                <a:gd name="T44" fmla="*/ 27 w 27"/>
                <a:gd name="T45" fmla="*/ 40 h 40"/>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27" h="40">
                  <a:moveTo>
                    <a:pt x="27" y="28"/>
                  </a:moveTo>
                  <a:cubicBezTo>
                    <a:pt x="27" y="34"/>
                    <a:pt x="23" y="40"/>
                    <a:pt x="15" y="40"/>
                  </a:cubicBezTo>
                  <a:lnTo>
                    <a:pt x="0" y="40"/>
                  </a:lnTo>
                  <a:cubicBezTo>
                    <a:pt x="1" y="38"/>
                    <a:pt x="2" y="37"/>
                    <a:pt x="4" y="37"/>
                  </a:cubicBezTo>
                  <a:lnTo>
                    <a:pt x="8" y="37"/>
                  </a:lnTo>
                  <a:cubicBezTo>
                    <a:pt x="6" y="37"/>
                    <a:pt x="2" y="32"/>
                    <a:pt x="2" y="26"/>
                  </a:cubicBezTo>
                  <a:lnTo>
                    <a:pt x="2" y="0"/>
                  </a:lnTo>
                  <a:cubicBezTo>
                    <a:pt x="6" y="0"/>
                    <a:pt x="7" y="3"/>
                    <a:pt x="7" y="5"/>
                  </a:cubicBezTo>
                  <a:lnTo>
                    <a:pt x="7" y="27"/>
                  </a:lnTo>
                  <a:cubicBezTo>
                    <a:pt x="7" y="33"/>
                    <a:pt x="9" y="37"/>
                    <a:pt x="14" y="37"/>
                  </a:cubicBezTo>
                  <a:cubicBezTo>
                    <a:pt x="20" y="37"/>
                    <a:pt x="23" y="32"/>
                    <a:pt x="23" y="27"/>
                  </a:cubicBezTo>
                  <a:cubicBezTo>
                    <a:pt x="23" y="20"/>
                    <a:pt x="19" y="16"/>
                    <a:pt x="15" y="14"/>
                  </a:cubicBezTo>
                  <a:cubicBezTo>
                    <a:pt x="12" y="13"/>
                    <a:pt x="12" y="12"/>
                    <a:pt x="11" y="10"/>
                  </a:cubicBezTo>
                  <a:cubicBezTo>
                    <a:pt x="18" y="11"/>
                    <a:pt x="27" y="17"/>
                    <a:pt x="27" y="28"/>
                  </a:cubicBezTo>
                  <a:close/>
                </a:path>
              </a:pathLst>
            </a:custGeom>
            <a:solidFill>
              <a:srgbClr val="000000"/>
            </a:solidFill>
            <a:ln w="0" cap="rnd">
              <a:solidFill>
                <a:srgbClr val="000000"/>
              </a:solidFill>
              <a:round/>
              <a:headEnd/>
              <a:tailEnd/>
            </a:ln>
          </p:spPr>
          <p:txBody>
            <a:bodyPr/>
            <a:lstStyle/>
            <a:p>
              <a:endParaRPr lang="he-IL"/>
            </a:p>
          </p:txBody>
        </p:sp>
        <p:sp>
          <p:nvSpPr>
            <p:cNvPr id="44" name="Freeform 147"/>
            <p:cNvSpPr>
              <a:spLocks/>
            </p:cNvSpPr>
            <p:nvPr/>
          </p:nvSpPr>
          <p:spPr bwMode="auto">
            <a:xfrm flipV="1">
              <a:off x="3922" y="478"/>
              <a:ext cx="28" cy="51"/>
            </a:xfrm>
            <a:custGeom>
              <a:avLst/>
              <a:gdLst>
                <a:gd name="T0" fmla="*/ 27561 w 21"/>
                <a:gd name="T1" fmla="*/ 18105 h 39"/>
                <a:gd name="T2" fmla="*/ 17143 w 21"/>
                <a:gd name="T3" fmla="*/ 26147 h 39"/>
                <a:gd name="T4" fmla="*/ 4905 w 21"/>
                <a:gd name="T5" fmla="*/ 26147 h 39"/>
                <a:gd name="T6" fmla="*/ 4905 w 21"/>
                <a:gd name="T7" fmla="*/ 32016 h 39"/>
                <a:gd name="T8" fmla="*/ 0 w 21"/>
                <a:gd name="T9" fmla="*/ 27649 h 39"/>
                <a:gd name="T10" fmla="*/ 0 w 21"/>
                <a:gd name="T11" fmla="*/ 22894 h 39"/>
                <a:gd name="T12" fmla="*/ 15035 w 21"/>
                <a:gd name="T13" fmla="*/ 22894 h 39"/>
                <a:gd name="T14" fmla="*/ 22857 w 21"/>
                <a:gd name="T15" fmla="*/ 16678 h 39"/>
                <a:gd name="T16" fmla="*/ 8720 w 21"/>
                <a:gd name="T17" fmla="*/ 3335 h 39"/>
                <a:gd name="T18" fmla="*/ 3679 w 21"/>
                <a:gd name="T19" fmla="*/ 0 h 39"/>
                <a:gd name="T20" fmla="*/ 27561 w 21"/>
                <a:gd name="T21" fmla="*/ 18105 h 3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1"/>
                <a:gd name="T34" fmla="*/ 0 h 39"/>
                <a:gd name="T35" fmla="*/ 21 w 21"/>
                <a:gd name="T36" fmla="*/ 39 h 3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1" h="39">
                  <a:moveTo>
                    <a:pt x="21" y="22"/>
                  </a:moveTo>
                  <a:cubicBezTo>
                    <a:pt x="21" y="27"/>
                    <a:pt x="18" y="31"/>
                    <a:pt x="13" y="31"/>
                  </a:cubicBezTo>
                  <a:lnTo>
                    <a:pt x="4" y="31"/>
                  </a:lnTo>
                  <a:lnTo>
                    <a:pt x="4" y="39"/>
                  </a:lnTo>
                  <a:cubicBezTo>
                    <a:pt x="2" y="39"/>
                    <a:pt x="0" y="38"/>
                    <a:pt x="0" y="34"/>
                  </a:cubicBezTo>
                  <a:lnTo>
                    <a:pt x="0" y="28"/>
                  </a:lnTo>
                  <a:lnTo>
                    <a:pt x="11" y="28"/>
                  </a:lnTo>
                  <a:cubicBezTo>
                    <a:pt x="13" y="28"/>
                    <a:pt x="17" y="27"/>
                    <a:pt x="17" y="21"/>
                  </a:cubicBezTo>
                  <a:cubicBezTo>
                    <a:pt x="17" y="12"/>
                    <a:pt x="11" y="6"/>
                    <a:pt x="7" y="4"/>
                  </a:cubicBezTo>
                  <a:cubicBezTo>
                    <a:pt x="5" y="3"/>
                    <a:pt x="3" y="2"/>
                    <a:pt x="3" y="0"/>
                  </a:cubicBezTo>
                  <a:cubicBezTo>
                    <a:pt x="10" y="1"/>
                    <a:pt x="21" y="9"/>
                    <a:pt x="21" y="22"/>
                  </a:cubicBezTo>
                  <a:close/>
                </a:path>
              </a:pathLst>
            </a:custGeom>
            <a:solidFill>
              <a:srgbClr val="000000"/>
            </a:solidFill>
            <a:ln w="0" cap="rnd">
              <a:solidFill>
                <a:srgbClr val="000000"/>
              </a:solidFill>
              <a:round/>
              <a:headEnd/>
              <a:tailEnd/>
            </a:ln>
          </p:spPr>
          <p:txBody>
            <a:bodyPr/>
            <a:lstStyle/>
            <a:p>
              <a:endParaRPr lang="he-IL"/>
            </a:p>
          </p:txBody>
        </p:sp>
        <p:sp>
          <p:nvSpPr>
            <p:cNvPr id="45" name="Freeform 148"/>
            <p:cNvSpPr>
              <a:spLocks/>
            </p:cNvSpPr>
            <p:nvPr/>
          </p:nvSpPr>
          <p:spPr bwMode="auto">
            <a:xfrm flipV="1">
              <a:off x="3960" y="488"/>
              <a:ext cx="32" cy="41"/>
            </a:xfrm>
            <a:custGeom>
              <a:avLst/>
              <a:gdLst>
                <a:gd name="T0" fmla="*/ 31956 w 24"/>
                <a:gd name="T1" fmla="*/ 2475 h 31"/>
                <a:gd name="T2" fmla="*/ 30476 w 24"/>
                <a:gd name="T3" fmla="*/ 6914 h 31"/>
                <a:gd name="T4" fmla="*/ 22857 w 24"/>
                <a:gd name="T5" fmla="*/ 13246 h 31"/>
                <a:gd name="T6" fmla="*/ 30476 w 24"/>
                <a:gd name="T7" fmla="*/ 23350 h 31"/>
                <a:gd name="T8" fmla="*/ 30476 w 24"/>
                <a:gd name="T9" fmla="*/ 33320 h 31"/>
                <a:gd name="T10" fmla="*/ 24880 w 24"/>
                <a:gd name="T11" fmla="*/ 27979 h 31"/>
                <a:gd name="T12" fmla="*/ 24880 w 24"/>
                <a:gd name="T13" fmla="*/ 21155 h 31"/>
                <a:gd name="T14" fmla="*/ 20671 w 24"/>
                <a:gd name="T15" fmla="*/ 15698 h 31"/>
                <a:gd name="T16" fmla="*/ 1 w 24"/>
                <a:gd name="T17" fmla="*/ 33320 h 31"/>
                <a:gd name="T18" fmla="*/ 0 w 24"/>
                <a:gd name="T19" fmla="*/ 30882 h 31"/>
                <a:gd name="T20" fmla="*/ 1 w 24"/>
                <a:gd name="T21" fmla="*/ 27979 h 31"/>
                <a:gd name="T22" fmla="*/ 8457 w 24"/>
                <a:gd name="T23" fmla="*/ 21155 h 31"/>
                <a:gd name="T24" fmla="*/ 0 w 24"/>
                <a:gd name="T25" fmla="*/ 10093 h 31"/>
                <a:gd name="T26" fmla="*/ 0 w 24"/>
                <a:gd name="T27" fmla="*/ 0 h 31"/>
                <a:gd name="T28" fmla="*/ 4905 w 24"/>
                <a:gd name="T29" fmla="*/ 5725 h 31"/>
                <a:gd name="T30" fmla="*/ 4905 w 24"/>
                <a:gd name="T31" fmla="*/ 12094 h 31"/>
                <a:gd name="T32" fmla="*/ 11276 w 24"/>
                <a:gd name="T33" fmla="*/ 19881 h 31"/>
                <a:gd name="T34" fmla="*/ 30476 w 24"/>
                <a:gd name="T35" fmla="*/ 0 h 31"/>
                <a:gd name="T36" fmla="*/ 31956 w 24"/>
                <a:gd name="T37" fmla="*/ 2475 h 31"/>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24"/>
                <a:gd name="T58" fmla="*/ 0 h 31"/>
                <a:gd name="T59" fmla="*/ 24 w 24"/>
                <a:gd name="T60" fmla="*/ 31 h 31"/>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24" h="31">
                  <a:moveTo>
                    <a:pt x="24" y="2"/>
                  </a:moveTo>
                  <a:cubicBezTo>
                    <a:pt x="24" y="4"/>
                    <a:pt x="23" y="5"/>
                    <a:pt x="23" y="6"/>
                  </a:cubicBezTo>
                  <a:lnTo>
                    <a:pt x="17" y="12"/>
                  </a:lnTo>
                  <a:cubicBezTo>
                    <a:pt x="20" y="14"/>
                    <a:pt x="23" y="18"/>
                    <a:pt x="23" y="22"/>
                  </a:cubicBezTo>
                  <a:lnTo>
                    <a:pt x="23" y="31"/>
                  </a:lnTo>
                  <a:cubicBezTo>
                    <a:pt x="21" y="31"/>
                    <a:pt x="19" y="30"/>
                    <a:pt x="19" y="26"/>
                  </a:cubicBezTo>
                  <a:lnTo>
                    <a:pt x="19" y="20"/>
                  </a:lnTo>
                  <a:cubicBezTo>
                    <a:pt x="19" y="16"/>
                    <a:pt x="17" y="15"/>
                    <a:pt x="16" y="14"/>
                  </a:cubicBezTo>
                  <a:lnTo>
                    <a:pt x="1" y="31"/>
                  </a:lnTo>
                  <a:cubicBezTo>
                    <a:pt x="0" y="31"/>
                    <a:pt x="0" y="30"/>
                    <a:pt x="0" y="29"/>
                  </a:cubicBezTo>
                  <a:cubicBezTo>
                    <a:pt x="0" y="28"/>
                    <a:pt x="0" y="27"/>
                    <a:pt x="1" y="26"/>
                  </a:cubicBezTo>
                  <a:lnTo>
                    <a:pt x="6" y="20"/>
                  </a:lnTo>
                  <a:cubicBezTo>
                    <a:pt x="3" y="19"/>
                    <a:pt x="0" y="14"/>
                    <a:pt x="0" y="10"/>
                  </a:cubicBezTo>
                  <a:lnTo>
                    <a:pt x="0" y="0"/>
                  </a:lnTo>
                  <a:cubicBezTo>
                    <a:pt x="2" y="0"/>
                    <a:pt x="4" y="2"/>
                    <a:pt x="4" y="5"/>
                  </a:cubicBezTo>
                  <a:lnTo>
                    <a:pt x="4" y="11"/>
                  </a:lnTo>
                  <a:cubicBezTo>
                    <a:pt x="4" y="15"/>
                    <a:pt x="5" y="18"/>
                    <a:pt x="8" y="18"/>
                  </a:cubicBezTo>
                  <a:lnTo>
                    <a:pt x="23" y="0"/>
                  </a:lnTo>
                  <a:cubicBezTo>
                    <a:pt x="23" y="1"/>
                    <a:pt x="24" y="2"/>
                    <a:pt x="24" y="2"/>
                  </a:cubicBezTo>
                  <a:close/>
                </a:path>
              </a:pathLst>
            </a:custGeom>
            <a:solidFill>
              <a:srgbClr val="000000"/>
            </a:solidFill>
            <a:ln w="0" cap="rnd">
              <a:solidFill>
                <a:srgbClr val="000000"/>
              </a:solidFill>
              <a:round/>
              <a:headEnd/>
              <a:tailEnd/>
            </a:ln>
          </p:spPr>
          <p:txBody>
            <a:bodyPr/>
            <a:lstStyle/>
            <a:p>
              <a:endParaRPr lang="he-IL"/>
            </a:p>
          </p:txBody>
        </p:sp>
        <p:sp>
          <p:nvSpPr>
            <p:cNvPr id="46" name="Rectangle 149"/>
            <p:cNvSpPr>
              <a:spLocks noChangeArrowheads="1"/>
            </p:cNvSpPr>
            <p:nvPr/>
          </p:nvSpPr>
          <p:spPr bwMode="auto">
            <a:xfrm>
              <a:off x="4259" y="483"/>
              <a:ext cx="39" cy="38"/>
            </a:xfrm>
            <a:prstGeom prst="rect">
              <a:avLst/>
            </a:prstGeom>
            <a:solidFill>
              <a:srgbClr val="0038F0"/>
            </a:solidFill>
            <a:ln w="0" cap="rnd">
              <a:solidFill>
                <a:srgbClr val="0038F0"/>
              </a:solidFill>
              <a:round/>
              <a:headEnd/>
              <a:tailEnd/>
            </a:ln>
          </p:spPr>
          <p:txBody>
            <a:bodyPr/>
            <a:lstStyle/>
            <a:p>
              <a:endParaRPr lang="he-IL"/>
            </a:p>
          </p:txBody>
        </p:sp>
        <p:sp>
          <p:nvSpPr>
            <p:cNvPr id="47" name="Rectangle 150"/>
            <p:cNvSpPr>
              <a:spLocks noChangeArrowheads="1"/>
            </p:cNvSpPr>
            <p:nvPr/>
          </p:nvSpPr>
          <p:spPr bwMode="auto">
            <a:xfrm>
              <a:off x="4201" y="484"/>
              <a:ext cx="37" cy="36"/>
            </a:xfrm>
            <a:prstGeom prst="rect">
              <a:avLst/>
            </a:prstGeom>
            <a:solidFill>
              <a:srgbClr val="0038F0"/>
            </a:solidFill>
            <a:ln w="0" cap="rnd">
              <a:solidFill>
                <a:srgbClr val="0038F0"/>
              </a:solidFill>
              <a:round/>
              <a:headEnd/>
              <a:tailEnd/>
            </a:ln>
          </p:spPr>
          <p:txBody>
            <a:bodyPr/>
            <a:lstStyle/>
            <a:p>
              <a:endParaRPr lang="he-IL"/>
            </a:p>
          </p:txBody>
        </p:sp>
        <p:sp>
          <p:nvSpPr>
            <p:cNvPr id="48" name="Rectangle 151"/>
            <p:cNvSpPr>
              <a:spLocks noChangeArrowheads="1"/>
            </p:cNvSpPr>
            <p:nvPr/>
          </p:nvSpPr>
          <p:spPr bwMode="auto">
            <a:xfrm>
              <a:off x="4144" y="486"/>
              <a:ext cx="33" cy="34"/>
            </a:xfrm>
            <a:prstGeom prst="rect">
              <a:avLst/>
            </a:prstGeom>
            <a:solidFill>
              <a:srgbClr val="0038F0"/>
            </a:solidFill>
            <a:ln w="0" cap="rnd">
              <a:solidFill>
                <a:srgbClr val="0038F0"/>
              </a:solidFill>
              <a:round/>
              <a:headEnd/>
              <a:tailEnd/>
            </a:ln>
          </p:spPr>
          <p:txBody>
            <a:bodyPr/>
            <a:lstStyle/>
            <a:p>
              <a:endParaRPr lang="he-IL"/>
            </a:p>
          </p:txBody>
        </p:sp>
        <p:sp>
          <p:nvSpPr>
            <p:cNvPr id="49" name="Rectangle 152"/>
            <p:cNvSpPr>
              <a:spLocks noChangeArrowheads="1"/>
            </p:cNvSpPr>
            <p:nvPr/>
          </p:nvSpPr>
          <p:spPr bwMode="auto">
            <a:xfrm>
              <a:off x="4085" y="487"/>
              <a:ext cx="32" cy="32"/>
            </a:xfrm>
            <a:prstGeom prst="rect">
              <a:avLst/>
            </a:prstGeom>
            <a:solidFill>
              <a:srgbClr val="0038F0"/>
            </a:solidFill>
            <a:ln w="0" cap="rnd">
              <a:solidFill>
                <a:srgbClr val="0038F0"/>
              </a:solidFill>
              <a:round/>
              <a:headEnd/>
              <a:tailEnd/>
            </a:ln>
          </p:spPr>
          <p:txBody>
            <a:bodyPr/>
            <a:lstStyle/>
            <a:p>
              <a:endParaRPr lang="he-IL"/>
            </a:p>
          </p:txBody>
        </p:sp>
        <p:sp>
          <p:nvSpPr>
            <p:cNvPr id="50" name="Rectangle 153"/>
            <p:cNvSpPr>
              <a:spLocks noChangeArrowheads="1"/>
            </p:cNvSpPr>
            <p:nvPr/>
          </p:nvSpPr>
          <p:spPr bwMode="auto">
            <a:xfrm>
              <a:off x="4028" y="488"/>
              <a:ext cx="28" cy="29"/>
            </a:xfrm>
            <a:prstGeom prst="rect">
              <a:avLst/>
            </a:prstGeom>
            <a:solidFill>
              <a:srgbClr val="0038F0"/>
            </a:solidFill>
            <a:ln w="0" cap="rnd">
              <a:solidFill>
                <a:srgbClr val="0038F0"/>
              </a:solidFill>
              <a:round/>
              <a:headEnd/>
              <a:tailEnd/>
            </a:ln>
          </p:spPr>
          <p:txBody>
            <a:bodyPr/>
            <a:lstStyle/>
            <a:p>
              <a:endParaRPr lang="he-IL"/>
            </a:p>
          </p:txBody>
        </p:sp>
        <p:sp>
          <p:nvSpPr>
            <p:cNvPr id="51" name="Rectangle 154"/>
            <p:cNvSpPr>
              <a:spLocks noChangeArrowheads="1"/>
            </p:cNvSpPr>
            <p:nvPr/>
          </p:nvSpPr>
          <p:spPr bwMode="auto">
            <a:xfrm>
              <a:off x="4259" y="580"/>
              <a:ext cx="39" cy="39"/>
            </a:xfrm>
            <a:prstGeom prst="rect">
              <a:avLst/>
            </a:prstGeom>
            <a:solidFill>
              <a:srgbClr val="0038F0"/>
            </a:solidFill>
            <a:ln w="0" cap="rnd">
              <a:solidFill>
                <a:srgbClr val="0038F0"/>
              </a:solidFill>
              <a:round/>
              <a:headEnd/>
              <a:tailEnd/>
            </a:ln>
          </p:spPr>
          <p:txBody>
            <a:bodyPr/>
            <a:lstStyle/>
            <a:p>
              <a:endParaRPr lang="he-IL"/>
            </a:p>
          </p:txBody>
        </p:sp>
        <p:sp>
          <p:nvSpPr>
            <p:cNvPr id="52" name="Rectangle 155"/>
            <p:cNvSpPr>
              <a:spLocks noChangeArrowheads="1"/>
            </p:cNvSpPr>
            <p:nvPr/>
          </p:nvSpPr>
          <p:spPr bwMode="auto">
            <a:xfrm>
              <a:off x="4201" y="581"/>
              <a:ext cx="37" cy="36"/>
            </a:xfrm>
            <a:prstGeom prst="rect">
              <a:avLst/>
            </a:prstGeom>
            <a:solidFill>
              <a:srgbClr val="0038F0"/>
            </a:solidFill>
            <a:ln w="0" cap="rnd">
              <a:solidFill>
                <a:srgbClr val="0038F0"/>
              </a:solidFill>
              <a:round/>
              <a:headEnd/>
              <a:tailEnd/>
            </a:ln>
          </p:spPr>
          <p:txBody>
            <a:bodyPr/>
            <a:lstStyle/>
            <a:p>
              <a:endParaRPr lang="he-IL"/>
            </a:p>
          </p:txBody>
        </p:sp>
        <p:sp>
          <p:nvSpPr>
            <p:cNvPr id="53" name="Rectangle 156"/>
            <p:cNvSpPr>
              <a:spLocks noChangeArrowheads="1"/>
            </p:cNvSpPr>
            <p:nvPr/>
          </p:nvSpPr>
          <p:spPr bwMode="auto">
            <a:xfrm>
              <a:off x="4144" y="583"/>
              <a:ext cx="33" cy="33"/>
            </a:xfrm>
            <a:prstGeom prst="rect">
              <a:avLst/>
            </a:prstGeom>
            <a:solidFill>
              <a:srgbClr val="0038F0"/>
            </a:solidFill>
            <a:ln w="0" cap="rnd">
              <a:solidFill>
                <a:srgbClr val="0038F0"/>
              </a:solidFill>
              <a:round/>
              <a:headEnd/>
              <a:tailEnd/>
            </a:ln>
          </p:spPr>
          <p:txBody>
            <a:bodyPr/>
            <a:lstStyle/>
            <a:p>
              <a:endParaRPr lang="he-IL"/>
            </a:p>
          </p:txBody>
        </p:sp>
        <p:sp>
          <p:nvSpPr>
            <p:cNvPr id="54" name="Rectangle 157"/>
            <p:cNvSpPr>
              <a:spLocks noChangeArrowheads="1"/>
            </p:cNvSpPr>
            <p:nvPr/>
          </p:nvSpPr>
          <p:spPr bwMode="auto">
            <a:xfrm>
              <a:off x="4085" y="584"/>
              <a:ext cx="32" cy="31"/>
            </a:xfrm>
            <a:prstGeom prst="rect">
              <a:avLst/>
            </a:prstGeom>
            <a:solidFill>
              <a:srgbClr val="0038F0"/>
            </a:solidFill>
            <a:ln w="0" cap="rnd">
              <a:solidFill>
                <a:srgbClr val="0038F0"/>
              </a:solidFill>
              <a:round/>
              <a:headEnd/>
              <a:tailEnd/>
            </a:ln>
          </p:spPr>
          <p:txBody>
            <a:bodyPr/>
            <a:lstStyle/>
            <a:p>
              <a:endParaRPr lang="he-IL"/>
            </a:p>
          </p:txBody>
        </p:sp>
        <p:sp>
          <p:nvSpPr>
            <p:cNvPr id="55" name="Rectangle 158"/>
            <p:cNvSpPr>
              <a:spLocks noChangeArrowheads="1"/>
            </p:cNvSpPr>
            <p:nvPr/>
          </p:nvSpPr>
          <p:spPr bwMode="auto">
            <a:xfrm>
              <a:off x="4028" y="585"/>
              <a:ext cx="28" cy="28"/>
            </a:xfrm>
            <a:prstGeom prst="rect">
              <a:avLst/>
            </a:prstGeom>
            <a:solidFill>
              <a:srgbClr val="0038F0"/>
            </a:solidFill>
            <a:ln w="0" cap="rnd">
              <a:solidFill>
                <a:srgbClr val="0038F0"/>
              </a:solidFill>
              <a:round/>
              <a:headEnd/>
              <a:tailEnd/>
            </a:ln>
          </p:spPr>
          <p:txBody>
            <a:bodyPr/>
            <a:lstStyle/>
            <a:p>
              <a:endParaRPr lang="he-IL"/>
            </a:p>
          </p:txBody>
        </p:sp>
        <p:sp>
          <p:nvSpPr>
            <p:cNvPr id="56" name="Rectangle 159"/>
            <p:cNvSpPr>
              <a:spLocks noChangeArrowheads="1"/>
            </p:cNvSpPr>
            <p:nvPr/>
          </p:nvSpPr>
          <p:spPr bwMode="auto">
            <a:xfrm>
              <a:off x="4259" y="677"/>
              <a:ext cx="39" cy="39"/>
            </a:xfrm>
            <a:prstGeom prst="rect">
              <a:avLst/>
            </a:prstGeom>
            <a:solidFill>
              <a:srgbClr val="0038F0"/>
            </a:solidFill>
            <a:ln w="0" cap="rnd">
              <a:solidFill>
                <a:srgbClr val="0038F0"/>
              </a:solidFill>
              <a:round/>
              <a:headEnd/>
              <a:tailEnd/>
            </a:ln>
          </p:spPr>
          <p:txBody>
            <a:bodyPr/>
            <a:lstStyle/>
            <a:p>
              <a:endParaRPr lang="he-IL"/>
            </a:p>
          </p:txBody>
        </p:sp>
        <p:sp>
          <p:nvSpPr>
            <p:cNvPr id="57" name="Rectangle 160"/>
            <p:cNvSpPr>
              <a:spLocks noChangeArrowheads="1"/>
            </p:cNvSpPr>
            <p:nvPr/>
          </p:nvSpPr>
          <p:spPr bwMode="auto">
            <a:xfrm>
              <a:off x="4201" y="679"/>
              <a:ext cx="37" cy="36"/>
            </a:xfrm>
            <a:prstGeom prst="rect">
              <a:avLst/>
            </a:prstGeom>
            <a:solidFill>
              <a:srgbClr val="0038F0"/>
            </a:solidFill>
            <a:ln w="0" cap="rnd">
              <a:solidFill>
                <a:srgbClr val="0038F0"/>
              </a:solidFill>
              <a:round/>
              <a:headEnd/>
              <a:tailEnd/>
            </a:ln>
          </p:spPr>
          <p:txBody>
            <a:bodyPr/>
            <a:lstStyle/>
            <a:p>
              <a:endParaRPr lang="he-IL"/>
            </a:p>
          </p:txBody>
        </p:sp>
        <p:sp>
          <p:nvSpPr>
            <p:cNvPr id="58" name="Rectangle 161"/>
            <p:cNvSpPr>
              <a:spLocks noChangeArrowheads="1"/>
            </p:cNvSpPr>
            <p:nvPr/>
          </p:nvSpPr>
          <p:spPr bwMode="auto">
            <a:xfrm>
              <a:off x="4144" y="680"/>
              <a:ext cx="33" cy="33"/>
            </a:xfrm>
            <a:prstGeom prst="rect">
              <a:avLst/>
            </a:prstGeom>
            <a:solidFill>
              <a:srgbClr val="0038F0"/>
            </a:solidFill>
            <a:ln w="0" cap="rnd">
              <a:solidFill>
                <a:srgbClr val="0038F0"/>
              </a:solidFill>
              <a:round/>
              <a:headEnd/>
              <a:tailEnd/>
            </a:ln>
          </p:spPr>
          <p:txBody>
            <a:bodyPr/>
            <a:lstStyle/>
            <a:p>
              <a:endParaRPr lang="he-IL"/>
            </a:p>
          </p:txBody>
        </p:sp>
        <p:sp>
          <p:nvSpPr>
            <p:cNvPr id="59" name="Rectangle 162"/>
            <p:cNvSpPr>
              <a:spLocks noChangeArrowheads="1"/>
            </p:cNvSpPr>
            <p:nvPr/>
          </p:nvSpPr>
          <p:spPr bwMode="auto">
            <a:xfrm>
              <a:off x="4085" y="681"/>
              <a:ext cx="32" cy="31"/>
            </a:xfrm>
            <a:prstGeom prst="rect">
              <a:avLst/>
            </a:prstGeom>
            <a:solidFill>
              <a:srgbClr val="0038F0"/>
            </a:solidFill>
            <a:ln w="0" cap="rnd">
              <a:solidFill>
                <a:srgbClr val="0038F0"/>
              </a:solidFill>
              <a:round/>
              <a:headEnd/>
              <a:tailEnd/>
            </a:ln>
          </p:spPr>
          <p:txBody>
            <a:bodyPr/>
            <a:lstStyle/>
            <a:p>
              <a:endParaRPr lang="he-IL"/>
            </a:p>
          </p:txBody>
        </p:sp>
        <p:sp>
          <p:nvSpPr>
            <p:cNvPr id="60" name="Rectangle 163"/>
            <p:cNvSpPr>
              <a:spLocks noChangeArrowheads="1"/>
            </p:cNvSpPr>
            <p:nvPr/>
          </p:nvSpPr>
          <p:spPr bwMode="auto">
            <a:xfrm>
              <a:off x="4028" y="683"/>
              <a:ext cx="28" cy="28"/>
            </a:xfrm>
            <a:prstGeom prst="rect">
              <a:avLst/>
            </a:prstGeom>
            <a:solidFill>
              <a:srgbClr val="0038F0"/>
            </a:solidFill>
            <a:ln w="0" cap="rnd">
              <a:solidFill>
                <a:srgbClr val="0038F0"/>
              </a:solidFill>
              <a:round/>
              <a:headEnd/>
              <a:tailEnd/>
            </a:ln>
          </p:spPr>
          <p:txBody>
            <a:bodyPr/>
            <a:lstStyle/>
            <a:p>
              <a:endParaRPr lang="he-IL"/>
            </a:p>
          </p:txBody>
        </p:sp>
      </p:grpSp>
      <p:pic>
        <p:nvPicPr>
          <p:cNvPr id="62" name="Picture 165" descr="logo"/>
          <p:cNvPicPr>
            <a:picLocks noChangeAspect="1" noChangeArrowheads="1"/>
          </p:cNvPicPr>
          <p:nvPr/>
        </p:nvPicPr>
        <p:blipFill>
          <a:blip r:embed="rId2" cstate="print"/>
          <a:srcRect/>
          <a:stretch>
            <a:fillRect/>
          </a:stretch>
        </p:blipFill>
        <p:spPr bwMode="auto">
          <a:xfrm>
            <a:off x="395536" y="332656"/>
            <a:ext cx="571500" cy="771525"/>
          </a:xfrm>
          <a:prstGeom prst="rect">
            <a:avLst/>
          </a:prstGeom>
          <a:noFill/>
          <a:ln w="9525">
            <a:noFill/>
            <a:miter lim="800000"/>
            <a:headEnd/>
            <a:tailEnd/>
          </a:ln>
        </p:spPr>
      </p:pic>
      <p:pic>
        <p:nvPicPr>
          <p:cNvPr id="65" name="Picture 64"/>
          <p:cNvPicPr>
            <a:picLocks noChangeAspect="1"/>
          </p:cNvPicPr>
          <p:nvPr/>
        </p:nvPicPr>
        <p:blipFill>
          <a:blip r:embed="rId3" cstate="print"/>
          <a:stretch>
            <a:fillRect/>
          </a:stretch>
        </p:blipFill>
        <p:spPr>
          <a:xfrm>
            <a:off x="2051720" y="3968817"/>
            <a:ext cx="2656177" cy="2108941"/>
          </a:xfrm>
          <a:prstGeom prst="rect">
            <a:avLst/>
          </a:prstGeom>
        </p:spPr>
      </p:pic>
      <p:pic>
        <p:nvPicPr>
          <p:cNvPr id="63" name="Picture 62">
            <a:extLst>
              <a:ext uri="{FF2B5EF4-FFF2-40B4-BE49-F238E27FC236}">
                <a16:creationId xmlns:a16="http://schemas.microsoft.com/office/drawing/2014/main" id="{113AEB51-D46C-4A11-A673-857B8A32BC6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29028" y="2155747"/>
            <a:ext cx="5686174" cy="4466996"/>
          </a:xfrm>
          <a:prstGeom prst="rect">
            <a:avLst/>
          </a:prstGeom>
        </p:spPr>
      </p:pic>
    </p:spTree>
    <p:extLst>
      <p:ext uri="{BB962C8B-B14F-4D97-AF65-F5344CB8AC3E}">
        <p14:creationId xmlns:p14="http://schemas.microsoft.com/office/powerpoint/2010/main" val="9714063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כותרת 1"/>
          <p:cNvSpPr>
            <a:spLocks noGrp="1"/>
          </p:cNvSpPr>
          <p:nvPr>
            <p:ph type="title"/>
          </p:nvPr>
        </p:nvSpPr>
        <p:spPr>
          <a:xfrm>
            <a:off x="1142976" y="214290"/>
            <a:ext cx="6858048" cy="785818"/>
          </a:xfrm>
        </p:spPr>
        <p:txBody>
          <a:bodyPr>
            <a:normAutofit fontScale="90000"/>
          </a:bodyPr>
          <a:lstStyle/>
          <a:p>
            <a:pPr algn="ctr" rtl="1"/>
            <a:r>
              <a:rPr lang="en-US" u="sng" dirty="0"/>
              <a:t>PIPE</a:t>
            </a:r>
            <a:r>
              <a:rPr lang="he-IL" u="sng" dirty="0"/>
              <a:t> – תאור והירארכיה עליונה </a:t>
            </a:r>
          </a:p>
        </p:txBody>
      </p:sp>
      <p:grpSp>
        <p:nvGrpSpPr>
          <p:cNvPr id="3" name="Group 2">
            <a:extLst>
              <a:ext uri="{FF2B5EF4-FFF2-40B4-BE49-F238E27FC236}">
                <a16:creationId xmlns:a16="http://schemas.microsoft.com/office/drawing/2014/main" id="{08953F59-FA45-4570-999E-EB9771A1DD1D}"/>
              </a:ext>
            </a:extLst>
          </p:cNvPr>
          <p:cNvGrpSpPr/>
          <p:nvPr/>
        </p:nvGrpSpPr>
        <p:grpSpPr>
          <a:xfrm>
            <a:off x="1" y="1196752"/>
            <a:ext cx="8532440" cy="5506198"/>
            <a:chOff x="1264257" y="66489"/>
            <a:chExt cx="9499309" cy="6636461"/>
          </a:xfrm>
        </p:grpSpPr>
        <p:pic>
          <p:nvPicPr>
            <p:cNvPr id="6" name="Picture 5">
              <a:extLst>
                <a:ext uri="{FF2B5EF4-FFF2-40B4-BE49-F238E27FC236}">
                  <a16:creationId xmlns:a16="http://schemas.microsoft.com/office/drawing/2014/main" id="{005D87CF-282A-41E2-B3C9-DAE9F18CFAAE}"/>
                </a:ext>
              </a:extLst>
            </p:cNvPr>
            <p:cNvPicPr>
              <a:picLocks noChangeAspect="1"/>
            </p:cNvPicPr>
            <p:nvPr/>
          </p:nvPicPr>
          <p:blipFill>
            <a:blip r:embed="rId2"/>
            <a:stretch>
              <a:fillRect/>
            </a:stretch>
          </p:blipFill>
          <p:spPr>
            <a:xfrm>
              <a:off x="1409700" y="270344"/>
              <a:ext cx="9236998" cy="6432606"/>
            </a:xfrm>
            <a:prstGeom prst="rect">
              <a:avLst/>
            </a:prstGeom>
          </p:spPr>
        </p:pic>
        <p:sp>
          <p:nvSpPr>
            <p:cNvPr id="7" name="Rectangle 6">
              <a:extLst>
                <a:ext uri="{FF2B5EF4-FFF2-40B4-BE49-F238E27FC236}">
                  <a16:creationId xmlns:a16="http://schemas.microsoft.com/office/drawing/2014/main" id="{5F08E694-CA7B-41D9-8A7A-EB61B41C0D3D}"/>
                </a:ext>
              </a:extLst>
            </p:cNvPr>
            <p:cNvSpPr/>
            <p:nvPr/>
          </p:nvSpPr>
          <p:spPr>
            <a:xfrm>
              <a:off x="1264257" y="5947575"/>
              <a:ext cx="8158040" cy="755375"/>
            </a:xfrm>
            <a:prstGeom prst="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rgbClr val="FF0000"/>
                  </a:solidFill>
                </a:rPr>
                <a:t>SOUND</a:t>
              </a:r>
            </a:p>
          </p:txBody>
        </p:sp>
        <p:sp>
          <p:nvSpPr>
            <p:cNvPr id="8" name="Rectangle 7">
              <a:extLst>
                <a:ext uri="{FF2B5EF4-FFF2-40B4-BE49-F238E27FC236}">
                  <a16:creationId xmlns:a16="http://schemas.microsoft.com/office/drawing/2014/main" id="{C39DC35B-0E43-4FCE-A113-A47024E1C639}"/>
                </a:ext>
              </a:extLst>
            </p:cNvPr>
            <p:cNvSpPr/>
            <p:nvPr/>
          </p:nvSpPr>
          <p:spPr>
            <a:xfrm>
              <a:off x="4468634" y="3174033"/>
              <a:ext cx="3482670" cy="1676263"/>
            </a:xfrm>
            <a:prstGeom prst="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rgbClr val="FF0000"/>
                  </a:solidFill>
                </a:rPr>
                <a:t>GOLD-BOMB</a:t>
              </a:r>
              <a:br>
                <a:rPr lang="en-US" dirty="0">
                  <a:solidFill>
                    <a:srgbClr val="FF0000"/>
                  </a:solidFill>
                </a:rPr>
              </a:br>
              <a:r>
                <a:rPr lang="en-US" dirty="0">
                  <a:solidFill>
                    <a:srgbClr val="FF0000"/>
                  </a:solidFill>
                </a:rPr>
                <a:t>MANAGERS</a:t>
              </a:r>
            </a:p>
          </p:txBody>
        </p:sp>
        <p:sp>
          <p:nvSpPr>
            <p:cNvPr id="9" name="Rectangle 8">
              <a:extLst>
                <a:ext uri="{FF2B5EF4-FFF2-40B4-BE49-F238E27FC236}">
                  <a16:creationId xmlns:a16="http://schemas.microsoft.com/office/drawing/2014/main" id="{F71DF2BC-5538-46DD-BBCA-01D84702C6B5}"/>
                </a:ext>
              </a:extLst>
            </p:cNvPr>
            <p:cNvSpPr/>
            <p:nvPr/>
          </p:nvSpPr>
          <p:spPr>
            <a:xfrm>
              <a:off x="8216632" y="2999980"/>
              <a:ext cx="1817866" cy="1628776"/>
            </a:xfrm>
            <a:prstGeom prst="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rgbClr val="FF0000"/>
                  </a:solidFill>
                </a:rPr>
                <a:t>SCORE</a:t>
              </a:r>
            </a:p>
          </p:txBody>
        </p:sp>
        <p:sp>
          <p:nvSpPr>
            <p:cNvPr id="10" name="Rectangle 9">
              <a:extLst>
                <a:ext uri="{FF2B5EF4-FFF2-40B4-BE49-F238E27FC236}">
                  <a16:creationId xmlns:a16="http://schemas.microsoft.com/office/drawing/2014/main" id="{1F508030-63F6-47F2-9E05-FD8D3DEAF2C3}"/>
                </a:ext>
              </a:extLst>
            </p:cNvPr>
            <p:cNvSpPr/>
            <p:nvPr/>
          </p:nvSpPr>
          <p:spPr>
            <a:xfrm>
              <a:off x="5624820" y="1895475"/>
              <a:ext cx="3797478" cy="1190626"/>
            </a:xfrm>
            <a:prstGeom prst="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rgbClr val="FF0000"/>
                  </a:solidFill>
                </a:rPr>
                <a:t>OBSTACLES</a:t>
              </a:r>
            </a:p>
          </p:txBody>
        </p:sp>
        <p:sp>
          <p:nvSpPr>
            <p:cNvPr id="11" name="Rectangle 10">
              <a:extLst>
                <a:ext uri="{FF2B5EF4-FFF2-40B4-BE49-F238E27FC236}">
                  <a16:creationId xmlns:a16="http://schemas.microsoft.com/office/drawing/2014/main" id="{B5696B8C-C340-4CB2-A679-6849FCDF10B9}"/>
                </a:ext>
              </a:extLst>
            </p:cNvPr>
            <p:cNvSpPr/>
            <p:nvPr/>
          </p:nvSpPr>
          <p:spPr>
            <a:xfrm>
              <a:off x="2304232" y="1990725"/>
              <a:ext cx="2991668" cy="1183308"/>
            </a:xfrm>
            <a:prstGeom prst="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l"/>
              <a:r>
                <a:rPr lang="en-US" dirty="0">
                  <a:solidFill>
                    <a:srgbClr val="FF0000"/>
                  </a:solidFill>
                </a:rPr>
                <a:t>KEYBOARD</a:t>
              </a:r>
            </a:p>
          </p:txBody>
        </p:sp>
        <p:sp>
          <p:nvSpPr>
            <p:cNvPr id="12" name="Rectangle 11">
              <a:extLst>
                <a:ext uri="{FF2B5EF4-FFF2-40B4-BE49-F238E27FC236}">
                  <a16:creationId xmlns:a16="http://schemas.microsoft.com/office/drawing/2014/main" id="{675D7843-5AE6-4C48-8847-17CA9B407539}"/>
                </a:ext>
              </a:extLst>
            </p:cNvPr>
            <p:cNvSpPr/>
            <p:nvPr/>
          </p:nvSpPr>
          <p:spPr>
            <a:xfrm>
              <a:off x="4586287" y="744926"/>
              <a:ext cx="2955131" cy="1062617"/>
            </a:xfrm>
            <a:prstGeom prst="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r>
                <a:rPr lang="en-US" dirty="0">
                  <a:solidFill>
                    <a:srgbClr val="FF0000"/>
                  </a:solidFill>
                </a:rPr>
                <a:t>MARIO</a:t>
              </a:r>
            </a:p>
          </p:txBody>
        </p:sp>
        <p:sp>
          <p:nvSpPr>
            <p:cNvPr id="13" name="Rectangle 12">
              <a:extLst>
                <a:ext uri="{FF2B5EF4-FFF2-40B4-BE49-F238E27FC236}">
                  <a16:creationId xmlns:a16="http://schemas.microsoft.com/office/drawing/2014/main" id="{53A24E35-0F45-4164-BE6C-B29E23037113}"/>
                </a:ext>
              </a:extLst>
            </p:cNvPr>
            <p:cNvSpPr/>
            <p:nvPr/>
          </p:nvSpPr>
          <p:spPr>
            <a:xfrm>
              <a:off x="4468634" y="4825532"/>
              <a:ext cx="3227566" cy="1062617"/>
            </a:xfrm>
            <a:prstGeom prst="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r>
                <a:rPr lang="en-US" dirty="0">
                  <a:solidFill>
                    <a:srgbClr val="FF0000"/>
                  </a:solidFill>
                </a:rPr>
                <a:t>LUIGI</a:t>
              </a:r>
            </a:p>
          </p:txBody>
        </p:sp>
        <p:sp>
          <p:nvSpPr>
            <p:cNvPr id="14" name="Rectangle 13">
              <a:extLst>
                <a:ext uri="{FF2B5EF4-FFF2-40B4-BE49-F238E27FC236}">
                  <a16:creationId xmlns:a16="http://schemas.microsoft.com/office/drawing/2014/main" id="{87B5B437-9A6B-47C7-8750-2D2B59F488B5}"/>
                </a:ext>
              </a:extLst>
            </p:cNvPr>
            <p:cNvSpPr/>
            <p:nvPr/>
          </p:nvSpPr>
          <p:spPr>
            <a:xfrm>
              <a:off x="7808435" y="336305"/>
              <a:ext cx="2955131" cy="1517096"/>
            </a:xfrm>
            <a:prstGeom prst="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r>
                <a:rPr lang="en-US" dirty="0">
                  <a:solidFill>
                    <a:srgbClr val="FF0000"/>
                  </a:solidFill>
                </a:rPr>
                <a:t>VGA</a:t>
              </a:r>
            </a:p>
          </p:txBody>
        </p:sp>
        <p:cxnSp>
          <p:nvCxnSpPr>
            <p:cNvPr id="15" name="Elbow Connector 14">
              <a:extLst>
                <a:ext uri="{FF2B5EF4-FFF2-40B4-BE49-F238E27FC236}">
                  <a16:creationId xmlns:a16="http://schemas.microsoft.com/office/drawing/2014/main" id="{DCB2FE0F-1F25-426A-854A-233E00CBC7B3}"/>
                </a:ext>
              </a:extLst>
            </p:cNvPr>
            <p:cNvCxnSpPr>
              <a:stCxn id="11" idx="0"/>
              <a:endCxn id="12" idx="1"/>
            </p:cNvCxnSpPr>
            <p:nvPr/>
          </p:nvCxnSpPr>
          <p:spPr>
            <a:xfrm rot="5400000" flipH="1" flipV="1">
              <a:off x="3835931" y="1240370"/>
              <a:ext cx="714490" cy="786221"/>
            </a:xfrm>
            <a:prstGeom prst="bentConnector2">
              <a:avLst/>
            </a:prstGeom>
            <a:ln w="76200">
              <a:solidFill>
                <a:srgbClr val="FF0000"/>
              </a:solidFill>
            </a:ln>
          </p:spPr>
          <p:style>
            <a:lnRef idx="1">
              <a:schemeClr val="accent2"/>
            </a:lnRef>
            <a:fillRef idx="0">
              <a:schemeClr val="accent2"/>
            </a:fillRef>
            <a:effectRef idx="0">
              <a:schemeClr val="accent2"/>
            </a:effectRef>
            <a:fontRef idx="minor">
              <a:schemeClr val="tx1"/>
            </a:fontRef>
          </p:style>
        </p:cxnSp>
        <p:cxnSp>
          <p:nvCxnSpPr>
            <p:cNvPr id="16" name="Straight Connector 15">
              <a:extLst>
                <a:ext uri="{FF2B5EF4-FFF2-40B4-BE49-F238E27FC236}">
                  <a16:creationId xmlns:a16="http://schemas.microsoft.com/office/drawing/2014/main" id="{0BD046DF-C6CA-4056-8715-2B8B955C40CB}"/>
                </a:ext>
              </a:extLst>
            </p:cNvPr>
            <p:cNvCxnSpPr>
              <a:stCxn id="12" idx="3"/>
              <a:endCxn id="14" idx="1"/>
            </p:cNvCxnSpPr>
            <p:nvPr/>
          </p:nvCxnSpPr>
          <p:spPr>
            <a:xfrm flipV="1">
              <a:off x="7541418" y="1094853"/>
              <a:ext cx="267017" cy="181382"/>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 name="Elbow Connector 19">
              <a:extLst>
                <a:ext uri="{FF2B5EF4-FFF2-40B4-BE49-F238E27FC236}">
                  <a16:creationId xmlns:a16="http://schemas.microsoft.com/office/drawing/2014/main" id="{B433B967-F034-485B-95B4-DD0A328082DA}"/>
                </a:ext>
              </a:extLst>
            </p:cNvPr>
            <p:cNvCxnSpPr>
              <a:cxnSpLocks/>
              <a:stCxn id="10" idx="3"/>
              <a:endCxn id="14" idx="2"/>
            </p:cNvCxnSpPr>
            <p:nvPr/>
          </p:nvCxnSpPr>
          <p:spPr>
            <a:xfrm flipH="1" flipV="1">
              <a:off x="9286001" y="1853401"/>
              <a:ext cx="136297" cy="637387"/>
            </a:xfrm>
            <a:prstGeom prst="bentConnector4">
              <a:avLst>
                <a:gd name="adj1" fmla="val -186728"/>
                <a:gd name="adj2" fmla="val 96700"/>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AE68B65F-776F-4813-A86B-13D07029227F}"/>
                </a:ext>
              </a:extLst>
            </p:cNvPr>
            <p:cNvCxnSpPr>
              <a:cxnSpLocks/>
            </p:cNvCxnSpPr>
            <p:nvPr/>
          </p:nvCxnSpPr>
          <p:spPr>
            <a:xfrm>
              <a:off x="5400675" y="1807543"/>
              <a:ext cx="28575" cy="1366490"/>
            </a:xfrm>
            <a:prstGeom prst="line">
              <a:avLst/>
            </a:prstGeom>
            <a:ln w="762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FFB0A076-6899-4394-9098-DCE488F209C8}"/>
                </a:ext>
              </a:extLst>
            </p:cNvPr>
            <p:cNvCxnSpPr>
              <a:stCxn id="8" idx="3"/>
              <a:endCxn id="9" idx="1"/>
            </p:cNvCxnSpPr>
            <p:nvPr/>
          </p:nvCxnSpPr>
          <p:spPr>
            <a:xfrm flipV="1">
              <a:off x="7951304" y="3814368"/>
              <a:ext cx="265328" cy="197797"/>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0" name="Elbow Connector 25">
              <a:extLst>
                <a:ext uri="{FF2B5EF4-FFF2-40B4-BE49-F238E27FC236}">
                  <a16:creationId xmlns:a16="http://schemas.microsoft.com/office/drawing/2014/main" id="{2EF34AB6-9310-4220-BF1F-82D6CC6A9769}"/>
                </a:ext>
              </a:extLst>
            </p:cNvPr>
            <p:cNvCxnSpPr>
              <a:stCxn id="8" idx="1"/>
            </p:cNvCxnSpPr>
            <p:nvPr/>
          </p:nvCxnSpPr>
          <p:spPr>
            <a:xfrm rot="10800000" flipV="1">
              <a:off x="3867150" y="4012165"/>
              <a:ext cx="601484" cy="1886018"/>
            </a:xfrm>
            <a:prstGeom prst="bentConnector2">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49F1AC7-1205-4732-975D-0E426F5DDBFA}"/>
                </a:ext>
              </a:extLst>
            </p:cNvPr>
            <p:cNvCxnSpPr>
              <a:stCxn id="11" idx="2"/>
            </p:cNvCxnSpPr>
            <p:nvPr/>
          </p:nvCxnSpPr>
          <p:spPr>
            <a:xfrm flipH="1">
              <a:off x="3143250" y="3174033"/>
              <a:ext cx="656816" cy="2773542"/>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4091FCA7-5959-4EFA-9C85-EBA8303B1AE1}"/>
                </a:ext>
              </a:extLst>
            </p:cNvPr>
            <p:cNvSpPr/>
            <p:nvPr/>
          </p:nvSpPr>
          <p:spPr>
            <a:xfrm>
              <a:off x="4651513" y="66489"/>
              <a:ext cx="3156922" cy="590505"/>
            </a:xfrm>
            <a:prstGeom prst="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rgbClr val="FF0000"/>
                  </a:solidFill>
                </a:rPr>
                <a:t>BACKGROUND</a:t>
              </a: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מלבן 2"/>
          <p:cNvSpPr/>
          <p:nvPr/>
        </p:nvSpPr>
        <p:spPr>
          <a:xfrm>
            <a:off x="142844" y="142852"/>
            <a:ext cx="8858312" cy="657229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6" name="כותרת 1"/>
          <p:cNvSpPr>
            <a:spLocks noGrp="1"/>
          </p:cNvSpPr>
          <p:nvPr>
            <p:ph type="title"/>
          </p:nvPr>
        </p:nvSpPr>
        <p:spPr>
          <a:xfrm>
            <a:off x="1142976" y="214290"/>
            <a:ext cx="6858048" cy="785818"/>
          </a:xfrm>
        </p:spPr>
        <p:txBody>
          <a:bodyPr>
            <a:normAutofit fontScale="90000"/>
          </a:bodyPr>
          <a:lstStyle/>
          <a:p>
            <a:pPr algn="ctr" rtl="1"/>
            <a:r>
              <a:rPr lang="he-IL" u="sng" dirty="0"/>
              <a:t> ארבע משימות לפי קדימות</a:t>
            </a:r>
          </a:p>
        </p:txBody>
      </p:sp>
      <p:graphicFrame>
        <p:nvGraphicFramePr>
          <p:cNvPr id="5" name="Table 4">
            <a:extLst>
              <a:ext uri="{FF2B5EF4-FFF2-40B4-BE49-F238E27FC236}">
                <a16:creationId xmlns:a16="http://schemas.microsoft.com/office/drawing/2014/main" id="{0AD2040A-D58D-44CA-BDD0-548852AA621A}"/>
              </a:ext>
            </a:extLst>
          </p:cNvPr>
          <p:cNvGraphicFramePr>
            <a:graphicFrameLocks noGrp="1"/>
          </p:cNvGraphicFramePr>
          <p:nvPr>
            <p:extLst>
              <p:ext uri="{D42A27DB-BD31-4B8C-83A1-F6EECF244321}">
                <p14:modId xmlns:p14="http://schemas.microsoft.com/office/powerpoint/2010/main" val="188339184"/>
              </p:ext>
            </p:extLst>
          </p:nvPr>
        </p:nvGraphicFramePr>
        <p:xfrm>
          <a:off x="539552" y="1340768"/>
          <a:ext cx="7791071" cy="4824537"/>
        </p:xfrm>
        <a:graphic>
          <a:graphicData uri="http://schemas.openxmlformats.org/drawingml/2006/table">
            <a:tbl>
              <a:tblPr rtl="1" firstRow="1" firstCol="1" bandRow="1">
                <a:tableStyleId>{5C22544A-7EE6-4342-B048-85BDC9FD1C3A}</a:tableStyleId>
              </a:tblPr>
              <a:tblGrid>
                <a:gridCol w="538498">
                  <a:extLst>
                    <a:ext uri="{9D8B030D-6E8A-4147-A177-3AD203B41FA5}">
                      <a16:colId xmlns:a16="http://schemas.microsoft.com/office/drawing/2014/main" val="1118741078"/>
                    </a:ext>
                  </a:extLst>
                </a:gridCol>
                <a:gridCol w="1420084">
                  <a:extLst>
                    <a:ext uri="{9D8B030D-6E8A-4147-A177-3AD203B41FA5}">
                      <a16:colId xmlns:a16="http://schemas.microsoft.com/office/drawing/2014/main" val="380536257"/>
                    </a:ext>
                  </a:extLst>
                </a:gridCol>
                <a:gridCol w="1872065">
                  <a:extLst>
                    <a:ext uri="{9D8B030D-6E8A-4147-A177-3AD203B41FA5}">
                      <a16:colId xmlns:a16="http://schemas.microsoft.com/office/drawing/2014/main" val="1551382267"/>
                    </a:ext>
                  </a:extLst>
                </a:gridCol>
                <a:gridCol w="2301671">
                  <a:extLst>
                    <a:ext uri="{9D8B030D-6E8A-4147-A177-3AD203B41FA5}">
                      <a16:colId xmlns:a16="http://schemas.microsoft.com/office/drawing/2014/main" val="321947074"/>
                    </a:ext>
                  </a:extLst>
                </a:gridCol>
                <a:gridCol w="846531">
                  <a:extLst>
                    <a:ext uri="{9D8B030D-6E8A-4147-A177-3AD203B41FA5}">
                      <a16:colId xmlns:a16="http://schemas.microsoft.com/office/drawing/2014/main" val="4064685950"/>
                    </a:ext>
                  </a:extLst>
                </a:gridCol>
                <a:gridCol w="812222">
                  <a:extLst>
                    <a:ext uri="{9D8B030D-6E8A-4147-A177-3AD203B41FA5}">
                      <a16:colId xmlns:a16="http://schemas.microsoft.com/office/drawing/2014/main" val="292305781"/>
                    </a:ext>
                  </a:extLst>
                </a:gridCol>
              </a:tblGrid>
              <a:tr h="507846">
                <a:tc>
                  <a:txBody>
                    <a:bodyPr/>
                    <a:lstStyle/>
                    <a:p>
                      <a:pPr marL="0" marR="0" algn="r" rtl="1">
                        <a:lnSpc>
                          <a:spcPct val="150000"/>
                        </a:lnSpc>
                        <a:spcBef>
                          <a:spcPts val="0"/>
                        </a:spcBef>
                        <a:spcAft>
                          <a:spcPts val="0"/>
                        </a:spcAft>
                      </a:pPr>
                      <a:r>
                        <a:rPr lang="he-IL" sz="1000">
                          <a:effectLst/>
                        </a:rPr>
                        <a:t>מודול מס</a:t>
                      </a:r>
                      <a:endParaRPr lang="en-US" sz="1000">
                        <a:effectLst/>
                        <a:latin typeface="Times New Roman" panose="02020603050405020304" pitchFamily="18" charset="0"/>
                        <a:ea typeface="Times New Roman" panose="02020603050405020304" pitchFamily="18" charset="0"/>
                      </a:endParaRPr>
                    </a:p>
                  </a:txBody>
                  <a:tcPr marL="57756" marR="57756" marT="0" marB="0"/>
                </a:tc>
                <a:tc>
                  <a:txBody>
                    <a:bodyPr/>
                    <a:lstStyle/>
                    <a:p>
                      <a:pPr marL="0" marR="0" algn="r" rtl="1">
                        <a:lnSpc>
                          <a:spcPct val="150000"/>
                        </a:lnSpc>
                        <a:spcBef>
                          <a:spcPts val="0"/>
                        </a:spcBef>
                        <a:spcAft>
                          <a:spcPts val="0"/>
                        </a:spcAft>
                      </a:pPr>
                      <a:r>
                        <a:rPr lang="he-IL" sz="1000">
                          <a:effectLst/>
                        </a:rPr>
                        <a:t>שם</a:t>
                      </a:r>
                      <a:endParaRPr lang="en-US" sz="1000">
                        <a:effectLst/>
                        <a:latin typeface="Times New Roman" panose="02020603050405020304" pitchFamily="18" charset="0"/>
                        <a:ea typeface="Times New Roman" panose="02020603050405020304" pitchFamily="18" charset="0"/>
                      </a:endParaRPr>
                    </a:p>
                  </a:txBody>
                  <a:tcPr marL="57756" marR="57756" marT="0" marB="0"/>
                </a:tc>
                <a:tc>
                  <a:txBody>
                    <a:bodyPr/>
                    <a:lstStyle/>
                    <a:p>
                      <a:pPr marL="0" marR="0" algn="r" rtl="1">
                        <a:lnSpc>
                          <a:spcPct val="150000"/>
                        </a:lnSpc>
                        <a:spcBef>
                          <a:spcPts val="0"/>
                        </a:spcBef>
                        <a:spcAft>
                          <a:spcPts val="0"/>
                        </a:spcAft>
                      </a:pPr>
                      <a:r>
                        <a:rPr lang="he-IL" sz="1000">
                          <a:effectLst/>
                        </a:rPr>
                        <a:t>תפקיד</a:t>
                      </a:r>
                      <a:endParaRPr lang="en-US" sz="1000">
                        <a:effectLst/>
                        <a:latin typeface="Times New Roman" panose="02020603050405020304" pitchFamily="18" charset="0"/>
                        <a:ea typeface="Times New Roman" panose="02020603050405020304" pitchFamily="18" charset="0"/>
                      </a:endParaRPr>
                    </a:p>
                  </a:txBody>
                  <a:tcPr marL="57756" marR="57756" marT="0" marB="0"/>
                </a:tc>
                <a:tc>
                  <a:txBody>
                    <a:bodyPr/>
                    <a:lstStyle/>
                    <a:p>
                      <a:pPr marL="0" marR="0" algn="r" rtl="1">
                        <a:lnSpc>
                          <a:spcPct val="150000"/>
                        </a:lnSpc>
                        <a:spcBef>
                          <a:spcPts val="0"/>
                        </a:spcBef>
                        <a:spcAft>
                          <a:spcPts val="0"/>
                        </a:spcAft>
                      </a:pPr>
                      <a:r>
                        <a:rPr lang="he-IL" sz="1000">
                          <a:effectLst/>
                        </a:rPr>
                        <a:t>תפקיד מנוון </a:t>
                      </a:r>
                      <a:r>
                        <a:rPr lang="en-US" sz="1000">
                          <a:effectLst/>
                        </a:rPr>
                        <a:t>PIPE</a:t>
                      </a:r>
                      <a:endParaRPr lang="en-US" sz="1000">
                        <a:effectLst/>
                        <a:latin typeface="Times New Roman" panose="02020603050405020304" pitchFamily="18" charset="0"/>
                        <a:ea typeface="Times New Roman" panose="02020603050405020304" pitchFamily="18" charset="0"/>
                      </a:endParaRPr>
                    </a:p>
                  </a:txBody>
                  <a:tcPr marL="57756" marR="57756" marT="0" marB="0"/>
                </a:tc>
                <a:tc>
                  <a:txBody>
                    <a:bodyPr/>
                    <a:lstStyle/>
                    <a:p>
                      <a:pPr marL="0" marR="0" algn="r" rtl="1">
                        <a:lnSpc>
                          <a:spcPct val="150000"/>
                        </a:lnSpc>
                        <a:spcBef>
                          <a:spcPts val="0"/>
                        </a:spcBef>
                        <a:spcAft>
                          <a:spcPts val="0"/>
                        </a:spcAft>
                      </a:pPr>
                      <a:r>
                        <a:rPr lang="he-IL" sz="1000">
                          <a:effectLst/>
                        </a:rPr>
                        <a:t>סיבוכיות התכן</a:t>
                      </a:r>
                      <a:endParaRPr lang="en-US" sz="1000">
                        <a:effectLst/>
                        <a:latin typeface="Times New Roman" panose="02020603050405020304" pitchFamily="18" charset="0"/>
                        <a:ea typeface="Times New Roman" panose="02020603050405020304" pitchFamily="18" charset="0"/>
                      </a:endParaRPr>
                    </a:p>
                  </a:txBody>
                  <a:tcPr marL="57756" marR="57756" marT="0" marB="0"/>
                </a:tc>
                <a:tc>
                  <a:txBody>
                    <a:bodyPr/>
                    <a:lstStyle/>
                    <a:p>
                      <a:pPr marL="0" marR="0" algn="r" rtl="1">
                        <a:lnSpc>
                          <a:spcPct val="150000"/>
                        </a:lnSpc>
                        <a:spcBef>
                          <a:spcPts val="0"/>
                        </a:spcBef>
                        <a:spcAft>
                          <a:spcPts val="0"/>
                        </a:spcAft>
                      </a:pPr>
                      <a:r>
                        <a:rPr lang="he-IL" sz="1000">
                          <a:effectLst/>
                        </a:rPr>
                        <a:t>סדר ביצוע</a:t>
                      </a:r>
                      <a:endParaRPr lang="en-US" sz="1000">
                        <a:effectLst/>
                        <a:latin typeface="Times New Roman" panose="02020603050405020304" pitchFamily="18" charset="0"/>
                        <a:ea typeface="Times New Roman" panose="02020603050405020304" pitchFamily="18" charset="0"/>
                      </a:endParaRPr>
                    </a:p>
                  </a:txBody>
                  <a:tcPr marL="57756" marR="57756" marT="0" marB="0"/>
                </a:tc>
                <a:extLst>
                  <a:ext uri="{0D108BD9-81ED-4DB2-BD59-A6C34878D82A}">
                    <a16:rowId xmlns:a16="http://schemas.microsoft.com/office/drawing/2014/main" val="2326754442"/>
                  </a:ext>
                </a:extLst>
              </a:tr>
              <a:tr h="1015692">
                <a:tc>
                  <a:txBody>
                    <a:bodyPr/>
                    <a:lstStyle/>
                    <a:p>
                      <a:pPr marL="0" marR="0" algn="r" rtl="1">
                        <a:lnSpc>
                          <a:spcPct val="150000"/>
                        </a:lnSpc>
                        <a:spcBef>
                          <a:spcPts val="0"/>
                        </a:spcBef>
                        <a:spcAft>
                          <a:spcPts val="0"/>
                        </a:spcAft>
                      </a:pPr>
                      <a:r>
                        <a:rPr lang="he-IL" sz="1000">
                          <a:effectLst/>
                        </a:rPr>
                        <a:t>1</a:t>
                      </a:r>
                      <a:endParaRPr lang="en-US" sz="1000">
                        <a:effectLst/>
                        <a:latin typeface="Times New Roman" panose="02020603050405020304" pitchFamily="18" charset="0"/>
                        <a:ea typeface="Times New Roman" panose="02020603050405020304" pitchFamily="18" charset="0"/>
                      </a:endParaRPr>
                    </a:p>
                  </a:txBody>
                  <a:tcPr marL="57756" marR="57756" marT="0" marB="0"/>
                </a:tc>
                <a:tc>
                  <a:txBody>
                    <a:bodyPr/>
                    <a:lstStyle/>
                    <a:p>
                      <a:pPr marL="0" marR="0" algn="ctr" rtl="1">
                        <a:lnSpc>
                          <a:spcPct val="150000"/>
                        </a:lnSpc>
                        <a:spcBef>
                          <a:spcPts val="0"/>
                        </a:spcBef>
                        <a:spcAft>
                          <a:spcPts val="0"/>
                        </a:spcAft>
                      </a:pPr>
                      <a:r>
                        <a:rPr lang="he-IL" sz="1000" dirty="0">
                          <a:effectLst/>
                        </a:rPr>
                        <a:t>מריו\לואיג'י</a:t>
                      </a:r>
                      <a:endParaRPr lang="en-US" sz="1000" dirty="0">
                        <a:effectLst/>
                        <a:latin typeface="Times New Roman" panose="02020603050405020304" pitchFamily="18" charset="0"/>
                        <a:ea typeface="Times New Roman" panose="02020603050405020304" pitchFamily="18" charset="0"/>
                      </a:endParaRPr>
                    </a:p>
                  </a:txBody>
                  <a:tcPr marL="57756" marR="57756" marT="0" marB="0"/>
                </a:tc>
                <a:tc>
                  <a:txBody>
                    <a:bodyPr/>
                    <a:lstStyle/>
                    <a:p>
                      <a:pPr marL="0" marR="0" algn="ctr" rtl="1">
                        <a:lnSpc>
                          <a:spcPct val="150000"/>
                        </a:lnSpc>
                        <a:spcBef>
                          <a:spcPts val="0"/>
                        </a:spcBef>
                        <a:spcAft>
                          <a:spcPts val="0"/>
                        </a:spcAft>
                      </a:pPr>
                      <a:r>
                        <a:rPr lang="he-IL" sz="1000">
                          <a:effectLst/>
                        </a:rPr>
                        <a:t>שליטה על התנועה של הדמויות הראשיות והממשק עם כל המכשולים במשחק</a:t>
                      </a:r>
                      <a:endParaRPr lang="en-US" sz="1000">
                        <a:effectLst/>
                        <a:latin typeface="Times New Roman" panose="02020603050405020304" pitchFamily="18" charset="0"/>
                        <a:ea typeface="Times New Roman" panose="02020603050405020304" pitchFamily="18" charset="0"/>
                      </a:endParaRPr>
                    </a:p>
                  </a:txBody>
                  <a:tcPr marL="57756" marR="57756" marT="0" marB="0"/>
                </a:tc>
                <a:tc>
                  <a:txBody>
                    <a:bodyPr/>
                    <a:lstStyle/>
                    <a:p>
                      <a:pPr marL="0" marR="0" algn="ctr" rtl="1">
                        <a:lnSpc>
                          <a:spcPct val="150000"/>
                        </a:lnSpc>
                        <a:spcBef>
                          <a:spcPts val="0"/>
                        </a:spcBef>
                        <a:spcAft>
                          <a:spcPts val="0"/>
                        </a:spcAft>
                      </a:pPr>
                      <a:r>
                        <a:rPr lang="he-IL" sz="1000">
                          <a:effectLst/>
                        </a:rPr>
                        <a:t>שליטה באמצעות מקלדת, קפיצה ועמידה על אובייקט , הליכה</a:t>
                      </a:r>
                      <a:endParaRPr lang="en-US" sz="1000">
                        <a:effectLst/>
                        <a:latin typeface="Times New Roman" panose="02020603050405020304" pitchFamily="18" charset="0"/>
                        <a:ea typeface="Times New Roman" panose="02020603050405020304" pitchFamily="18" charset="0"/>
                      </a:endParaRPr>
                    </a:p>
                  </a:txBody>
                  <a:tcPr marL="57756" marR="57756" marT="0" marB="0"/>
                </a:tc>
                <a:tc>
                  <a:txBody>
                    <a:bodyPr/>
                    <a:lstStyle/>
                    <a:p>
                      <a:pPr marL="0" marR="0" algn="ctr" rtl="1">
                        <a:lnSpc>
                          <a:spcPct val="150000"/>
                        </a:lnSpc>
                        <a:spcBef>
                          <a:spcPts val="0"/>
                        </a:spcBef>
                        <a:spcAft>
                          <a:spcPts val="0"/>
                        </a:spcAft>
                      </a:pPr>
                      <a:r>
                        <a:rPr lang="he-IL" sz="1000">
                          <a:effectLst/>
                        </a:rPr>
                        <a:t>מסובך מאוד</a:t>
                      </a:r>
                      <a:endParaRPr lang="en-US" sz="1000">
                        <a:effectLst/>
                        <a:latin typeface="Times New Roman" panose="02020603050405020304" pitchFamily="18" charset="0"/>
                        <a:ea typeface="Times New Roman" panose="02020603050405020304" pitchFamily="18" charset="0"/>
                      </a:endParaRPr>
                    </a:p>
                  </a:txBody>
                  <a:tcPr marL="57756" marR="57756" marT="0" marB="0"/>
                </a:tc>
                <a:tc>
                  <a:txBody>
                    <a:bodyPr/>
                    <a:lstStyle/>
                    <a:p>
                      <a:pPr marL="0" marR="0" algn="ctr" rtl="1">
                        <a:lnSpc>
                          <a:spcPct val="150000"/>
                        </a:lnSpc>
                        <a:spcBef>
                          <a:spcPts val="0"/>
                        </a:spcBef>
                        <a:spcAft>
                          <a:spcPts val="0"/>
                        </a:spcAft>
                      </a:pPr>
                      <a:r>
                        <a:rPr lang="he-IL" sz="1000">
                          <a:effectLst/>
                        </a:rPr>
                        <a:t>1</a:t>
                      </a:r>
                      <a:endParaRPr lang="en-US" sz="1000">
                        <a:effectLst/>
                        <a:latin typeface="Times New Roman" panose="02020603050405020304" pitchFamily="18" charset="0"/>
                        <a:ea typeface="Times New Roman" panose="02020603050405020304" pitchFamily="18" charset="0"/>
                      </a:endParaRPr>
                    </a:p>
                  </a:txBody>
                  <a:tcPr marL="57756" marR="57756" marT="0" marB="0"/>
                </a:tc>
                <a:extLst>
                  <a:ext uri="{0D108BD9-81ED-4DB2-BD59-A6C34878D82A}">
                    <a16:rowId xmlns:a16="http://schemas.microsoft.com/office/drawing/2014/main" val="931385447"/>
                  </a:ext>
                </a:extLst>
              </a:tr>
              <a:tr h="1015692">
                <a:tc>
                  <a:txBody>
                    <a:bodyPr/>
                    <a:lstStyle/>
                    <a:p>
                      <a:pPr marL="0" marR="0" algn="r" rtl="1">
                        <a:lnSpc>
                          <a:spcPct val="150000"/>
                        </a:lnSpc>
                        <a:spcBef>
                          <a:spcPts val="0"/>
                        </a:spcBef>
                        <a:spcAft>
                          <a:spcPts val="0"/>
                        </a:spcAft>
                      </a:pPr>
                      <a:r>
                        <a:rPr lang="he-IL" sz="1000">
                          <a:effectLst/>
                        </a:rPr>
                        <a:t>2</a:t>
                      </a:r>
                      <a:endParaRPr lang="en-US" sz="1000">
                        <a:effectLst/>
                        <a:latin typeface="Times New Roman" panose="02020603050405020304" pitchFamily="18" charset="0"/>
                        <a:ea typeface="Times New Roman" panose="02020603050405020304" pitchFamily="18" charset="0"/>
                      </a:endParaRPr>
                    </a:p>
                  </a:txBody>
                  <a:tcPr marL="57756" marR="57756" marT="0" marB="0"/>
                </a:tc>
                <a:tc>
                  <a:txBody>
                    <a:bodyPr/>
                    <a:lstStyle/>
                    <a:p>
                      <a:pPr marL="0" marR="0" algn="ctr" rtl="1">
                        <a:lnSpc>
                          <a:spcPct val="150000"/>
                        </a:lnSpc>
                        <a:spcBef>
                          <a:spcPts val="0"/>
                        </a:spcBef>
                        <a:spcAft>
                          <a:spcPts val="0"/>
                        </a:spcAft>
                      </a:pPr>
                      <a:r>
                        <a:rPr lang="he-IL" sz="1000" dirty="0">
                          <a:effectLst/>
                        </a:rPr>
                        <a:t>מכשולים</a:t>
                      </a:r>
                      <a:endParaRPr lang="en-US" sz="1000" dirty="0">
                        <a:effectLst/>
                        <a:latin typeface="Times New Roman" panose="02020603050405020304" pitchFamily="18" charset="0"/>
                        <a:ea typeface="Times New Roman" panose="02020603050405020304" pitchFamily="18" charset="0"/>
                      </a:endParaRPr>
                    </a:p>
                  </a:txBody>
                  <a:tcPr marL="57756" marR="57756" marT="0" marB="0"/>
                </a:tc>
                <a:tc>
                  <a:txBody>
                    <a:bodyPr/>
                    <a:lstStyle/>
                    <a:p>
                      <a:pPr marL="0" marR="0" algn="ctr" rtl="1">
                        <a:lnSpc>
                          <a:spcPct val="150000"/>
                        </a:lnSpc>
                        <a:spcBef>
                          <a:spcPts val="0"/>
                        </a:spcBef>
                        <a:spcAft>
                          <a:spcPts val="0"/>
                        </a:spcAft>
                      </a:pPr>
                      <a:r>
                        <a:rPr lang="he-IL" sz="1000">
                          <a:effectLst/>
                        </a:rPr>
                        <a:t>מודול השולט על המכשולים השונים במשחק (תנועתם, מהירותם, מיקום)</a:t>
                      </a:r>
                      <a:endParaRPr lang="en-US" sz="1000">
                        <a:effectLst/>
                        <a:latin typeface="Times New Roman" panose="02020603050405020304" pitchFamily="18" charset="0"/>
                        <a:ea typeface="Times New Roman" panose="02020603050405020304" pitchFamily="18" charset="0"/>
                      </a:endParaRPr>
                    </a:p>
                  </a:txBody>
                  <a:tcPr marL="57756" marR="57756" marT="0" marB="0"/>
                </a:tc>
                <a:tc>
                  <a:txBody>
                    <a:bodyPr/>
                    <a:lstStyle/>
                    <a:p>
                      <a:pPr marL="0" marR="0" algn="ctr" rtl="1">
                        <a:lnSpc>
                          <a:spcPct val="150000"/>
                        </a:lnSpc>
                        <a:spcBef>
                          <a:spcPts val="0"/>
                        </a:spcBef>
                        <a:spcAft>
                          <a:spcPts val="0"/>
                        </a:spcAft>
                      </a:pPr>
                      <a:r>
                        <a:rPr lang="he-IL" sz="1000">
                          <a:effectLst/>
                        </a:rPr>
                        <a:t>מכשול בודד שעומד ללא תזוזה</a:t>
                      </a:r>
                      <a:endParaRPr lang="en-US" sz="1000">
                        <a:effectLst/>
                        <a:latin typeface="Times New Roman" panose="02020603050405020304" pitchFamily="18" charset="0"/>
                        <a:ea typeface="Times New Roman" panose="02020603050405020304" pitchFamily="18" charset="0"/>
                      </a:endParaRPr>
                    </a:p>
                  </a:txBody>
                  <a:tcPr marL="57756" marR="57756" marT="0" marB="0"/>
                </a:tc>
                <a:tc>
                  <a:txBody>
                    <a:bodyPr/>
                    <a:lstStyle/>
                    <a:p>
                      <a:pPr marL="0" marR="0" algn="ctr" rtl="1">
                        <a:lnSpc>
                          <a:spcPct val="150000"/>
                        </a:lnSpc>
                        <a:spcBef>
                          <a:spcPts val="0"/>
                        </a:spcBef>
                        <a:spcAft>
                          <a:spcPts val="0"/>
                        </a:spcAft>
                      </a:pPr>
                      <a:r>
                        <a:rPr lang="he-IL" sz="1000">
                          <a:effectLst/>
                        </a:rPr>
                        <a:t>מסובך</a:t>
                      </a:r>
                      <a:endParaRPr lang="en-US" sz="1000">
                        <a:effectLst/>
                        <a:latin typeface="Times New Roman" panose="02020603050405020304" pitchFamily="18" charset="0"/>
                        <a:ea typeface="Times New Roman" panose="02020603050405020304" pitchFamily="18" charset="0"/>
                      </a:endParaRPr>
                    </a:p>
                  </a:txBody>
                  <a:tcPr marL="57756" marR="57756" marT="0" marB="0"/>
                </a:tc>
                <a:tc>
                  <a:txBody>
                    <a:bodyPr/>
                    <a:lstStyle/>
                    <a:p>
                      <a:pPr marL="0" marR="0" algn="ctr" rtl="1">
                        <a:lnSpc>
                          <a:spcPct val="150000"/>
                        </a:lnSpc>
                        <a:spcBef>
                          <a:spcPts val="0"/>
                        </a:spcBef>
                        <a:spcAft>
                          <a:spcPts val="0"/>
                        </a:spcAft>
                      </a:pPr>
                      <a:r>
                        <a:rPr lang="he-IL" sz="1000">
                          <a:effectLst/>
                        </a:rPr>
                        <a:t>2</a:t>
                      </a:r>
                      <a:endParaRPr lang="en-US" sz="1000">
                        <a:effectLst/>
                        <a:latin typeface="Times New Roman" panose="02020603050405020304" pitchFamily="18" charset="0"/>
                        <a:ea typeface="Times New Roman" panose="02020603050405020304" pitchFamily="18" charset="0"/>
                      </a:endParaRPr>
                    </a:p>
                  </a:txBody>
                  <a:tcPr marL="57756" marR="57756" marT="0" marB="0"/>
                </a:tc>
                <a:extLst>
                  <a:ext uri="{0D108BD9-81ED-4DB2-BD59-A6C34878D82A}">
                    <a16:rowId xmlns:a16="http://schemas.microsoft.com/office/drawing/2014/main" val="299795132"/>
                  </a:ext>
                </a:extLst>
              </a:tr>
              <a:tr h="1269615">
                <a:tc>
                  <a:txBody>
                    <a:bodyPr/>
                    <a:lstStyle/>
                    <a:p>
                      <a:pPr marL="0" marR="0" algn="r" rtl="1">
                        <a:lnSpc>
                          <a:spcPct val="150000"/>
                        </a:lnSpc>
                        <a:spcBef>
                          <a:spcPts val="0"/>
                        </a:spcBef>
                        <a:spcAft>
                          <a:spcPts val="0"/>
                        </a:spcAft>
                      </a:pPr>
                      <a:r>
                        <a:rPr lang="he-IL" sz="1000">
                          <a:effectLst/>
                        </a:rPr>
                        <a:t>3</a:t>
                      </a:r>
                      <a:endParaRPr lang="en-US" sz="1000">
                        <a:effectLst/>
                        <a:latin typeface="Times New Roman" panose="02020603050405020304" pitchFamily="18" charset="0"/>
                        <a:ea typeface="Times New Roman" panose="02020603050405020304" pitchFamily="18" charset="0"/>
                      </a:endParaRPr>
                    </a:p>
                  </a:txBody>
                  <a:tcPr marL="57756" marR="57756" marT="0" marB="0"/>
                </a:tc>
                <a:tc>
                  <a:txBody>
                    <a:bodyPr/>
                    <a:lstStyle/>
                    <a:p>
                      <a:pPr marL="0" marR="0" algn="ctr" rtl="1">
                        <a:lnSpc>
                          <a:spcPct val="150000"/>
                        </a:lnSpc>
                        <a:spcBef>
                          <a:spcPts val="0"/>
                        </a:spcBef>
                        <a:spcAft>
                          <a:spcPts val="0"/>
                        </a:spcAft>
                      </a:pPr>
                      <a:r>
                        <a:rPr lang="he-IL" sz="1000" dirty="0">
                          <a:effectLst/>
                        </a:rPr>
                        <a:t>מנהל פצצות/מטבעות</a:t>
                      </a:r>
                      <a:endParaRPr lang="en-US" sz="1000" dirty="0">
                        <a:effectLst/>
                        <a:latin typeface="Times New Roman" panose="02020603050405020304" pitchFamily="18" charset="0"/>
                        <a:ea typeface="Times New Roman" panose="02020603050405020304" pitchFamily="18" charset="0"/>
                      </a:endParaRPr>
                    </a:p>
                  </a:txBody>
                  <a:tcPr marL="57756" marR="57756" marT="0" marB="0"/>
                </a:tc>
                <a:tc>
                  <a:txBody>
                    <a:bodyPr/>
                    <a:lstStyle/>
                    <a:p>
                      <a:pPr marL="0" marR="0" algn="ctr" rtl="1">
                        <a:lnSpc>
                          <a:spcPct val="150000"/>
                        </a:lnSpc>
                        <a:spcBef>
                          <a:spcPts val="0"/>
                        </a:spcBef>
                        <a:spcAft>
                          <a:spcPts val="0"/>
                        </a:spcAft>
                      </a:pPr>
                      <a:r>
                        <a:rPr lang="he-IL" sz="1000" dirty="0">
                          <a:effectLst/>
                        </a:rPr>
                        <a:t>מודול השולט על תנועת הפצצות והמטבעות גם באופן אקראי וגם מתביית (רק פצצות יכולות לרדוף אחרי השחקן)</a:t>
                      </a:r>
                      <a:endParaRPr lang="en-US" sz="1000" dirty="0">
                        <a:effectLst/>
                        <a:latin typeface="Times New Roman" panose="02020603050405020304" pitchFamily="18" charset="0"/>
                        <a:ea typeface="Times New Roman" panose="02020603050405020304" pitchFamily="18" charset="0"/>
                      </a:endParaRPr>
                    </a:p>
                  </a:txBody>
                  <a:tcPr marL="57756" marR="57756" marT="0" marB="0"/>
                </a:tc>
                <a:tc>
                  <a:txBody>
                    <a:bodyPr/>
                    <a:lstStyle/>
                    <a:p>
                      <a:pPr marL="0" marR="0" algn="ctr" rtl="1">
                        <a:lnSpc>
                          <a:spcPct val="150000"/>
                        </a:lnSpc>
                        <a:spcBef>
                          <a:spcPts val="0"/>
                        </a:spcBef>
                        <a:spcAft>
                          <a:spcPts val="0"/>
                        </a:spcAft>
                      </a:pPr>
                      <a:r>
                        <a:rPr lang="he-IL" sz="1000" dirty="0">
                          <a:effectLst/>
                        </a:rPr>
                        <a:t>פצצה אחת מטבע אחד שמוגרלים באמצעות לחיצה על כפתור בלוח</a:t>
                      </a:r>
                      <a:endParaRPr lang="en-US" sz="1000" dirty="0">
                        <a:effectLst/>
                        <a:latin typeface="Times New Roman" panose="02020603050405020304" pitchFamily="18" charset="0"/>
                        <a:ea typeface="Times New Roman" panose="02020603050405020304" pitchFamily="18" charset="0"/>
                      </a:endParaRPr>
                    </a:p>
                  </a:txBody>
                  <a:tcPr marL="57756" marR="57756" marT="0" marB="0"/>
                </a:tc>
                <a:tc>
                  <a:txBody>
                    <a:bodyPr/>
                    <a:lstStyle/>
                    <a:p>
                      <a:pPr marL="0" marR="0" algn="ctr" rtl="1">
                        <a:lnSpc>
                          <a:spcPct val="150000"/>
                        </a:lnSpc>
                        <a:spcBef>
                          <a:spcPts val="0"/>
                        </a:spcBef>
                        <a:spcAft>
                          <a:spcPts val="0"/>
                        </a:spcAft>
                      </a:pPr>
                      <a:r>
                        <a:rPr lang="he-IL" sz="1000" dirty="0">
                          <a:effectLst/>
                        </a:rPr>
                        <a:t>מסובך</a:t>
                      </a:r>
                      <a:endParaRPr lang="en-US" sz="1000" dirty="0">
                        <a:effectLst/>
                        <a:latin typeface="Times New Roman" panose="02020603050405020304" pitchFamily="18" charset="0"/>
                        <a:ea typeface="Times New Roman" panose="02020603050405020304" pitchFamily="18" charset="0"/>
                      </a:endParaRPr>
                    </a:p>
                  </a:txBody>
                  <a:tcPr marL="57756" marR="57756" marT="0" marB="0"/>
                </a:tc>
                <a:tc>
                  <a:txBody>
                    <a:bodyPr/>
                    <a:lstStyle/>
                    <a:p>
                      <a:pPr marL="0" marR="0" algn="ctr" rtl="1">
                        <a:lnSpc>
                          <a:spcPct val="150000"/>
                        </a:lnSpc>
                        <a:spcBef>
                          <a:spcPts val="0"/>
                        </a:spcBef>
                        <a:spcAft>
                          <a:spcPts val="0"/>
                        </a:spcAft>
                      </a:pPr>
                      <a:r>
                        <a:rPr lang="he-IL" sz="1000" dirty="0">
                          <a:effectLst/>
                        </a:rPr>
                        <a:t>3</a:t>
                      </a:r>
                      <a:endParaRPr lang="en-US" sz="1000" dirty="0">
                        <a:effectLst/>
                        <a:latin typeface="Times New Roman" panose="02020603050405020304" pitchFamily="18" charset="0"/>
                        <a:ea typeface="Times New Roman" panose="02020603050405020304" pitchFamily="18" charset="0"/>
                      </a:endParaRPr>
                    </a:p>
                  </a:txBody>
                  <a:tcPr marL="57756" marR="57756" marT="0" marB="0"/>
                </a:tc>
                <a:extLst>
                  <a:ext uri="{0D108BD9-81ED-4DB2-BD59-A6C34878D82A}">
                    <a16:rowId xmlns:a16="http://schemas.microsoft.com/office/drawing/2014/main" val="4090622849"/>
                  </a:ext>
                </a:extLst>
              </a:tr>
              <a:tr h="1015692">
                <a:tc>
                  <a:txBody>
                    <a:bodyPr/>
                    <a:lstStyle/>
                    <a:p>
                      <a:pPr marL="0" marR="0" algn="r" rtl="1">
                        <a:lnSpc>
                          <a:spcPct val="150000"/>
                        </a:lnSpc>
                        <a:spcBef>
                          <a:spcPts val="0"/>
                        </a:spcBef>
                        <a:spcAft>
                          <a:spcPts val="0"/>
                        </a:spcAft>
                      </a:pPr>
                      <a:r>
                        <a:rPr lang="he-IL" sz="1000">
                          <a:effectLst/>
                        </a:rPr>
                        <a:t>4</a:t>
                      </a:r>
                      <a:endParaRPr lang="en-US" sz="1000">
                        <a:effectLst/>
                        <a:latin typeface="Times New Roman" panose="02020603050405020304" pitchFamily="18" charset="0"/>
                        <a:ea typeface="Times New Roman" panose="02020603050405020304" pitchFamily="18" charset="0"/>
                      </a:endParaRPr>
                    </a:p>
                  </a:txBody>
                  <a:tcPr marL="57756" marR="57756" marT="0" marB="0"/>
                </a:tc>
                <a:tc>
                  <a:txBody>
                    <a:bodyPr/>
                    <a:lstStyle/>
                    <a:p>
                      <a:pPr marL="0" marR="0" algn="ctr" rtl="1">
                        <a:lnSpc>
                          <a:spcPct val="150000"/>
                        </a:lnSpc>
                        <a:spcBef>
                          <a:spcPts val="0"/>
                        </a:spcBef>
                        <a:spcAft>
                          <a:spcPts val="0"/>
                        </a:spcAft>
                      </a:pPr>
                      <a:r>
                        <a:rPr lang="he-IL" sz="1000">
                          <a:effectLst/>
                        </a:rPr>
                        <a:t>סאונד</a:t>
                      </a:r>
                      <a:endParaRPr lang="en-US" sz="1000">
                        <a:effectLst/>
                        <a:latin typeface="Times New Roman" panose="02020603050405020304" pitchFamily="18" charset="0"/>
                        <a:ea typeface="Times New Roman" panose="02020603050405020304" pitchFamily="18" charset="0"/>
                      </a:endParaRPr>
                    </a:p>
                  </a:txBody>
                  <a:tcPr marL="57756" marR="57756" marT="0" marB="0"/>
                </a:tc>
                <a:tc>
                  <a:txBody>
                    <a:bodyPr/>
                    <a:lstStyle/>
                    <a:p>
                      <a:pPr marL="0" marR="0" algn="ctr" rtl="1">
                        <a:lnSpc>
                          <a:spcPct val="150000"/>
                        </a:lnSpc>
                        <a:spcBef>
                          <a:spcPts val="0"/>
                        </a:spcBef>
                        <a:spcAft>
                          <a:spcPts val="0"/>
                        </a:spcAft>
                      </a:pPr>
                      <a:r>
                        <a:rPr lang="he-IL" sz="1000">
                          <a:effectLst/>
                        </a:rPr>
                        <a:t>מודול המקבל אירוע במשחק ומשמיע את הצליל שלו בהתאם. מנגן את שיר הנושא ברקע</a:t>
                      </a:r>
                      <a:endParaRPr lang="en-US" sz="1000">
                        <a:effectLst/>
                        <a:latin typeface="Times New Roman" panose="02020603050405020304" pitchFamily="18" charset="0"/>
                        <a:ea typeface="Times New Roman" panose="02020603050405020304" pitchFamily="18" charset="0"/>
                      </a:endParaRPr>
                    </a:p>
                  </a:txBody>
                  <a:tcPr marL="57756" marR="57756" marT="0" marB="0"/>
                </a:tc>
                <a:tc>
                  <a:txBody>
                    <a:bodyPr/>
                    <a:lstStyle/>
                    <a:p>
                      <a:pPr marL="0" marR="0" algn="ctr" rtl="1">
                        <a:lnSpc>
                          <a:spcPct val="150000"/>
                        </a:lnSpc>
                        <a:spcBef>
                          <a:spcPts val="0"/>
                        </a:spcBef>
                        <a:spcAft>
                          <a:spcPts val="0"/>
                        </a:spcAft>
                      </a:pPr>
                      <a:r>
                        <a:rPr lang="he-IL" sz="1000" dirty="0">
                          <a:effectLst/>
                        </a:rPr>
                        <a:t>צליל אחד של אירוע אחד (קפיצה לדוגמא)</a:t>
                      </a:r>
                      <a:endParaRPr lang="en-US" sz="1000" dirty="0">
                        <a:effectLst/>
                        <a:latin typeface="Times New Roman" panose="02020603050405020304" pitchFamily="18" charset="0"/>
                        <a:ea typeface="Times New Roman" panose="02020603050405020304" pitchFamily="18" charset="0"/>
                      </a:endParaRPr>
                    </a:p>
                  </a:txBody>
                  <a:tcPr marL="57756" marR="57756" marT="0" marB="0"/>
                </a:tc>
                <a:tc>
                  <a:txBody>
                    <a:bodyPr/>
                    <a:lstStyle/>
                    <a:p>
                      <a:pPr marL="0" marR="0" algn="ctr" rtl="1">
                        <a:lnSpc>
                          <a:spcPct val="150000"/>
                        </a:lnSpc>
                        <a:spcBef>
                          <a:spcPts val="0"/>
                        </a:spcBef>
                        <a:spcAft>
                          <a:spcPts val="0"/>
                        </a:spcAft>
                      </a:pPr>
                      <a:r>
                        <a:rPr lang="he-IL" sz="1000">
                          <a:effectLst/>
                        </a:rPr>
                        <a:t>בינוני</a:t>
                      </a:r>
                      <a:endParaRPr lang="en-US" sz="1000">
                        <a:effectLst/>
                        <a:latin typeface="Times New Roman" panose="02020603050405020304" pitchFamily="18" charset="0"/>
                        <a:ea typeface="Times New Roman" panose="02020603050405020304" pitchFamily="18" charset="0"/>
                      </a:endParaRPr>
                    </a:p>
                  </a:txBody>
                  <a:tcPr marL="57756" marR="57756" marT="0" marB="0"/>
                </a:tc>
                <a:tc>
                  <a:txBody>
                    <a:bodyPr/>
                    <a:lstStyle/>
                    <a:p>
                      <a:pPr marL="0" marR="0" algn="ctr" rtl="1">
                        <a:lnSpc>
                          <a:spcPct val="150000"/>
                        </a:lnSpc>
                        <a:spcBef>
                          <a:spcPts val="0"/>
                        </a:spcBef>
                        <a:spcAft>
                          <a:spcPts val="0"/>
                        </a:spcAft>
                      </a:pPr>
                      <a:r>
                        <a:rPr lang="he-IL" sz="1000" dirty="0">
                          <a:effectLst/>
                        </a:rPr>
                        <a:t>4</a:t>
                      </a:r>
                      <a:endParaRPr lang="en-US" sz="1000" dirty="0">
                        <a:effectLst/>
                        <a:latin typeface="Times New Roman" panose="02020603050405020304" pitchFamily="18" charset="0"/>
                        <a:ea typeface="Times New Roman" panose="02020603050405020304" pitchFamily="18" charset="0"/>
                      </a:endParaRPr>
                    </a:p>
                  </a:txBody>
                  <a:tcPr marL="57756" marR="57756" marT="0" marB="0"/>
                </a:tc>
                <a:extLst>
                  <a:ext uri="{0D108BD9-81ED-4DB2-BD59-A6C34878D82A}">
                    <a16:rowId xmlns:a16="http://schemas.microsoft.com/office/drawing/2014/main" val="2056587170"/>
                  </a:ext>
                </a:extLst>
              </a:tr>
            </a:tbl>
          </a:graphicData>
        </a:graphic>
      </p:graphicFrame>
    </p:spTree>
    <p:extLst>
      <p:ext uri="{BB962C8B-B14F-4D97-AF65-F5344CB8AC3E}">
        <p14:creationId xmlns:p14="http://schemas.microsoft.com/office/powerpoint/2010/main" val="26875688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מלבן 2"/>
          <p:cNvSpPr/>
          <p:nvPr/>
        </p:nvSpPr>
        <p:spPr>
          <a:xfrm>
            <a:off x="142844" y="142852"/>
            <a:ext cx="8858312" cy="657229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6" name="כותרת 1"/>
          <p:cNvSpPr>
            <a:spLocks noGrp="1"/>
          </p:cNvSpPr>
          <p:nvPr>
            <p:ph type="title"/>
          </p:nvPr>
        </p:nvSpPr>
        <p:spPr>
          <a:xfrm>
            <a:off x="1142976" y="214290"/>
            <a:ext cx="7500990" cy="785818"/>
          </a:xfrm>
        </p:spPr>
        <p:txBody>
          <a:bodyPr>
            <a:normAutofit fontScale="90000"/>
          </a:bodyPr>
          <a:lstStyle/>
          <a:p>
            <a:pPr algn="ctr" rtl="1"/>
            <a:r>
              <a:rPr lang="he-IL" u="sng" dirty="0"/>
              <a:t>מודול </a:t>
            </a:r>
            <a:r>
              <a:rPr lang="he-IL" sz="2700" u="sng" dirty="0"/>
              <a:t>[שם המודול] </a:t>
            </a:r>
            <a:r>
              <a:rPr lang="he-IL" u="sng" dirty="0"/>
              <a:t>– דיאגרמת תהליכים</a:t>
            </a:r>
          </a:p>
        </p:txBody>
      </p:sp>
      <p:sp>
        <p:nvSpPr>
          <p:cNvPr id="2" name="TextBox 1"/>
          <p:cNvSpPr txBox="1"/>
          <p:nvPr/>
        </p:nvSpPr>
        <p:spPr>
          <a:xfrm>
            <a:off x="1475656" y="1224825"/>
            <a:ext cx="3935694" cy="369332"/>
          </a:xfrm>
          <a:prstGeom prst="rect">
            <a:avLst/>
          </a:prstGeom>
          <a:solidFill>
            <a:srgbClr val="FFFF00"/>
          </a:solidFill>
        </p:spPr>
        <p:txBody>
          <a:bodyPr wrap="none" rtlCol="1">
            <a:spAutoFit/>
          </a:bodyPr>
          <a:lstStyle/>
          <a:p>
            <a:r>
              <a:rPr lang="he-IL" dirty="0"/>
              <a:t>יש למלא עבור דוגמה אחת-שתיים  רלוונטית </a:t>
            </a:r>
          </a:p>
        </p:txBody>
      </p:sp>
      <p:pic>
        <p:nvPicPr>
          <p:cNvPr id="4" name="Picture 3"/>
          <p:cNvPicPr>
            <a:picLocks noChangeAspect="1"/>
          </p:cNvPicPr>
          <p:nvPr/>
        </p:nvPicPr>
        <p:blipFill>
          <a:blip r:embed="rId2" cstate="print"/>
          <a:stretch>
            <a:fillRect/>
          </a:stretch>
        </p:blipFill>
        <p:spPr>
          <a:xfrm>
            <a:off x="1619672" y="1924053"/>
            <a:ext cx="5276850" cy="3867150"/>
          </a:xfrm>
          <a:prstGeom prst="rect">
            <a:avLst/>
          </a:prstGeom>
        </p:spPr>
      </p:pic>
    </p:spTree>
    <p:extLst>
      <p:ext uri="{BB962C8B-B14F-4D97-AF65-F5344CB8AC3E}">
        <p14:creationId xmlns:p14="http://schemas.microsoft.com/office/powerpoint/2010/main" val="10125897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מלבן 2"/>
          <p:cNvSpPr/>
          <p:nvPr/>
        </p:nvSpPr>
        <p:spPr>
          <a:xfrm>
            <a:off x="142844" y="142852"/>
            <a:ext cx="8858312" cy="657229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6" name="כותרת 1"/>
          <p:cNvSpPr>
            <a:spLocks noGrp="1"/>
          </p:cNvSpPr>
          <p:nvPr>
            <p:ph type="title"/>
          </p:nvPr>
        </p:nvSpPr>
        <p:spPr>
          <a:xfrm>
            <a:off x="1142976" y="214290"/>
            <a:ext cx="6858048" cy="785818"/>
          </a:xfrm>
        </p:spPr>
        <p:txBody>
          <a:bodyPr>
            <a:normAutofit fontScale="90000"/>
          </a:bodyPr>
          <a:lstStyle/>
          <a:p>
            <a:pPr algn="ctr" rtl="1"/>
            <a:r>
              <a:rPr lang="he-IL" u="sng" dirty="0"/>
              <a:t>מודול </a:t>
            </a:r>
            <a:r>
              <a:rPr lang="he-IL" sz="2700" u="sng" dirty="0"/>
              <a:t>[שם המודול] </a:t>
            </a:r>
            <a:r>
              <a:rPr lang="he-IL" u="sng" dirty="0"/>
              <a:t>– דיאגרמת מצבים</a:t>
            </a:r>
          </a:p>
        </p:txBody>
      </p:sp>
      <p:pic>
        <p:nvPicPr>
          <p:cNvPr id="2" name="Picture 1"/>
          <p:cNvPicPr>
            <a:picLocks noChangeAspect="1"/>
          </p:cNvPicPr>
          <p:nvPr/>
        </p:nvPicPr>
        <p:blipFill>
          <a:blip r:embed="rId2" cstate="print"/>
          <a:stretch>
            <a:fillRect/>
          </a:stretch>
        </p:blipFill>
        <p:spPr>
          <a:xfrm>
            <a:off x="1862137" y="1485900"/>
            <a:ext cx="5419725" cy="3886200"/>
          </a:xfrm>
          <a:prstGeom prst="rect">
            <a:avLst/>
          </a:prstGeom>
        </p:spPr>
      </p:pic>
    </p:spTree>
    <p:extLst>
      <p:ext uri="{BB962C8B-B14F-4D97-AF65-F5344CB8AC3E}">
        <p14:creationId xmlns:p14="http://schemas.microsoft.com/office/powerpoint/2010/main" val="28935655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מלבן 2"/>
          <p:cNvSpPr/>
          <p:nvPr/>
        </p:nvSpPr>
        <p:spPr>
          <a:xfrm>
            <a:off x="142844" y="142852"/>
            <a:ext cx="8858312" cy="657229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6" name="כותרת 1"/>
          <p:cNvSpPr>
            <a:spLocks noGrp="1"/>
          </p:cNvSpPr>
          <p:nvPr>
            <p:ph type="title"/>
          </p:nvPr>
        </p:nvSpPr>
        <p:spPr>
          <a:xfrm>
            <a:off x="1142976" y="214290"/>
            <a:ext cx="6858048" cy="785818"/>
          </a:xfrm>
        </p:spPr>
        <p:txBody>
          <a:bodyPr>
            <a:normAutofit fontScale="90000"/>
          </a:bodyPr>
          <a:lstStyle/>
          <a:p>
            <a:pPr algn="ctr" rtl="1"/>
            <a:r>
              <a:rPr lang="he-IL" u="sng" dirty="0"/>
              <a:t>מודול </a:t>
            </a:r>
            <a:r>
              <a:rPr lang="he-IL" sz="2700" u="sng" dirty="0"/>
              <a:t>[שם המודול] </a:t>
            </a:r>
            <a:r>
              <a:rPr lang="he-IL" u="sng" dirty="0"/>
              <a:t>– סימולציה</a:t>
            </a:r>
          </a:p>
        </p:txBody>
      </p:sp>
      <p:pic>
        <p:nvPicPr>
          <p:cNvPr id="2" name="Picture 1"/>
          <p:cNvPicPr>
            <a:picLocks noChangeAspect="1"/>
          </p:cNvPicPr>
          <p:nvPr/>
        </p:nvPicPr>
        <p:blipFill>
          <a:blip r:embed="rId2" cstate="print"/>
          <a:stretch>
            <a:fillRect/>
          </a:stretch>
        </p:blipFill>
        <p:spPr>
          <a:xfrm>
            <a:off x="1833562" y="1509712"/>
            <a:ext cx="5476875" cy="3838575"/>
          </a:xfrm>
          <a:prstGeom prst="rect">
            <a:avLst/>
          </a:prstGeom>
        </p:spPr>
      </p:pic>
      <p:sp>
        <p:nvSpPr>
          <p:cNvPr id="5" name="Rectangle 4"/>
          <p:cNvSpPr/>
          <p:nvPr/>
        </p:nvSpPr>
        <p:spPr>
          <a:xfrm rot="19782100">
            <a:off x="4203030" y="4716964"/>
            <a:ext cx="4709944" cy="646331"/>
          </a:xfrm>
          <a:prstGeom prst="rect">
            <a:avLst/>
          </a:prstGeom>
          <a:noFill/>
        </p:spPr>
        <p:txBody>
          <a:bodyPr wrap="none" lIns="91440" tIns="45720" rIns="91440" bIns="45720">
            <a:spAutoFit/>
          </a:bodyPr>
          <a:lstStyle/>
          <a:p>
            <a:pPr algn="ctr"/>
            <a:r>
              <a:rPr lang="he-IL" sz="3600" b="1" cap="none" spc="0" dirty="0">
                <a:ln w="22225">
                  <a:solidFill>
                    <a:schemeClr val="accent2"/>
                  </a:solidFill>
                  <a:prstDash val="solid"/>
                </a:ln>
                <a:solidFill>
                  <a:srgbClr val="92D050"/>
                </a:solidFill>
                <a:effectLst/>
              </a:rPr>
              <a:t>יש לסמן חלקים רלוונטיים</a:t>
            </a:r>
            <a:endParaRPr lang="en-US" sz="3600" b="1" cap="none" spc="0" dirty="0">
              <a:ln w="22225">
                <a:solidFill>
                  <a:schemeClr val="accent2"/>
                </a:solidFill>
                <a:prstDash val="solid"/>
              </a:ln>
              <a:solidFill>
                <a:srgbClr val="92D050"/>
              </a:solidFill>
              <a:effectLst/>
            </a:endParaRPr>
          </a:p>
        </p:txBody>
      </p:sp>
    </p:spTree>
    <p:extLst>
      <p:ext uri="{BB962C8B-B14F-4D97-AF65-F5344CB8AC3E}">
        <p14:creationId xmlns:p14="http://schemas.microsoft.com/office/powerpoint/2010/main" val="20183681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מלבן 2"/>
          <p:cNvSpPr/>
          <p:nvPr/>
        </p:nvSpPr>
        <p:spPr>
          <a:xfrm>
            <a:off x="142844" y="142852"/>
            <a:ext cx="8858312" cy="657229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6" name="כותרת 1"/>
          <p:cNvSpPr>
            <a:spLocks noGrp="1"/>
          </p:cNvSpPr>
          <p:nvPr>
            <p:ph type="title"/>
          </p:nvPr>
        </p:nvSpPr>
        <p:spPr>
          <a:xfrm>
            <a:off x="1115616" y="404664"/>
            <a:ext cx="7500990" cy="785818"/>
          </a:xfrm>
        </p:spPr>
        <p:txBody>
          <a:bodyPr>
            <a:normAutofit fontScale="90000"/>
          </a:bodyPr>
          <a:lstStyle/>
          <a:p>
            <a:pPr algn="ctr" rtl="1"/>
            <a:r>
              <a:rPr lang="en-US" u="sng" dirty="0"/>
              <a:t>Signal Tap</a:t>
            </a:r>
            <a:r>
              <a:rPr lang="he-IL" u="sng" dirty="0"/>
              <a:t>– זיהוי תקלת חומרה</a:t>
            </a:r>
          </a:p>
        </p:txBody>
      </p:sp>
      <p:pic>
        <p:nvPicPr>
          <p:cNvPr id="2" name="Picture 1"/>
          <p:cNvPicPr>
            <a:picLocks noChangeAspect="1"/>
          </p:cNvPicPr>
          <p:nvPr/>
        </p:nvPicPr>
        <p:blipFill>
          <a:blip r:embed="rId2" cstate="print"/>
          <a:stretch>
            <a:fillRect/>
          </a:stretch>
        </p:blipFill>
        <p:spPr>
          <a:xfrm>
            <a:off x="1857375" y="1476375"/>
            <a:ext cx="5429250" cy="3905250"/>
          </a:xfrm>
          <a:prstGeom prst="rect">
            <a:avLst/>
          </a:prstGeom>
        </p:spPr>
      </p:pic>
    </p:spTree>
    <p:extLst>
      <p:ext uri="{BB962C8B-B14F-4D97-AF65-F5344CB8AC3E}">
        <p14:creationId xmlns:p14="http://schemas.microsoft.com/office/powerpoint/2010/main" val="34017060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מלבן 2"/>
          <p:cNvSpPr/>
          <p:nvPr/>
        </p:nvSpPr>
        <p:spPr>
          <a:xfrm>
            <a:off x="142844" y="142852"/>
            <a:ext cx="8858312" cy="657229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6" name="כותרת 1"/>
          <p:cNvSpPr>
            <a:spLocks noGrp="1"/>
          </p:cNvSpPr>
          <p:nvPr>
            <p:ph type="title"/>
          </p:nvPr>
        </p:nvSpPr>
        <p:spPr>
          <a:xfrm>
            <a:off x="1142976" y="214290"/>
            <a:ext cx="6858048" cy="785818"/>
          </a:xfrm>
        </p:spPr>
        <p:txBody>
          <a:bodyPr>
            <a:normAutofit fontScale="90000"/>
          </a:bodyPr>
          <a:lstStyle/>
          <a:p>
            <a:pPr algn="ctr" rtl="1"/>
            <a:r>
              <a:rPr lang="he-IL" u="sng" dirty="0"/>
              <a:t>סיכום ומסקנות</a:t>
            </a:r>
          </a:p>
        </p:txBody>
      </p:sp>
      <p:sp>
        <p:nvSpPr>
          <p:cNvPr id="2" name="TextBox 1"/>
          <p:cNvSpPr txBox="1"/>
          <p:nvPr/>
        </p:nvSpPr>
        <p:spPr>
          <a:xfrm>
            <a:off x="1979712" y="1160578"/>
            <a:ext cx="6449427" cy="4801314"/>
          </a:xfrm>
          <a:prstGeom prst="rect">
            <a:avLst/>
          </a:prstGeom>
          <a:noFill/>
        </p:spPr>
        <p:txBody>
          <a:bodyPr wrap="square" rtlCol="1">
            <a:spAutoFit/>
          </a:bodyPr>
          <a:lstStyle/>
          <a:p>
            <a:pPr marL="285750" indent="-285750">
              <a:buFont typeface="Arial" panose="020B0604020202020204" pitchFamily="34" charset="0"/>
              <a:buChar char="•"/>
            </a:pPr>
            <a:r>
              <a:rPr lang="he-IL" dirty="0"/>
              <a:t>ביצוע מול </a:t>
            </a:r>
            <a:r>
              <a:rPr lang="he-IL" dirty="0" err="1"/>
              <a:t>איפיון</a:t>
            </a:r>
            <a:endParaRPr lang="he-IL" dirty="0"/>
          </a:p>
          <a:p>
            <a:pPr marL="285750" indent="-285750">
              <a:buFont typeface="Arial" panose="020B0604020202020204" pitchFamily="34" charset="0"/>
              <a:buChar char="•"/>
            </a:pPr>
            <a:endParaRPr lang="he-IL" dirty="0"/>
          </a:p>
          <a:p>
            <a:pPr marL="285750" indent="-285750">
              <a:buFont typeface="Arial" panose="020B0604020202020204" pitchFamily="34" charset="0"/>
              <a:buChar char="•"/>
            </a:pPr>
            <a:endParaRPr lang="he-IL" dirty="0"/>
          </a:p>
          <a:p>
            <a:pPr marL="285750" indent="-285750">
              <a:buFont typeface="Arial" panose="020B0604020202020204" pitchFamily="34" charset="0"/>
              <a:buChar char="•"/>
            </a:pPr>
            <a:endParaRPr lang="he-IL" dirty="0"/>
          </a:p>
          <a:p>
            <a:pPr marL="285750" indent="-285750">
              <a:buFont typeface="Arial" panose="020B0604020202020204" pitchFamily="34" charset="0"/>
              <a:buChar char="•"/>
            </a:pPr>
            <a:endParaRPr lang="he-IL" dirty="0"/>
          </a:p>
          <a:p>
            <a:pPr marL="285750" indent="-285750">
              <a:buFont typeface="Arial" panose="020B0604020202020204" pitchFamily="34" charset="0"/>
              <a:buChar char="•"/>
            </a:pPr>
            <a:r>
              <a:rPr lang="he-IL" dirty="0"/>
              <a:t>מה למדתי</a:t>
            </a:r>
          </a:p>
          <a:p>
            <a:pPr marL="285750" indent="-285750">
              <a:buFont typeface="Arial" panose="020B0604020202020204" pitchFamily="34" charset="0"/>
              <a:buChar char="•"/>
            </a:pPr>
            <a:endParaRPr lang="he-IL" dirty="0"/>
          </a:p>
          <a:p>
            <a:pPr marL="285750" indent="-285750">
              <a:buFont typeface="Arial" panose="020B0604020202020204" pitchFamily="34" charset="0"/>
              <a:buChar char="•"/>
            </a:pPr>
            <a:endParaRPr lang="he-IL" dirty="0"/>
          </a:p>
          <a:p>
            <a:pPr marL="285750" indent="-285750">
              <a:buFont typeface="Arial" panose="020B0604020202020204" pitchFamily="34" charset="0"/>
              <a:buChar char="•"/>
            </a:pPr>
            <a:r>
              <a:rPr lang="he-IL" dirty="0"/>
              <a:t>מסקנות </a:t>
            </a:r>
          </a:p>
          <a:p>
            <a:pPr marL="285750" indent="-285750">
              <a:buFont typeface="Arial" panose="020B0604020202020204" pitchFamily="34" charset="0"/>
              <a:buChar char="•"/>
            </a:pPr>
            <a:endParaRPr lang="he-IL" dirty="0"/>
          </a:p>
          <a:p>
            <a:pPr marL="285750" indent="-285750">
              <a:buFont typeface="Arial" panose="020B0604020202020204" pitchFamily="34" charset="0"/>
              <a:buChar char="•"/>
            </a:pPr>
            <a:endParaRPr lang="he-IL" dirty="0"/>
          </a:p>
          <a:p>
            <a:pPr marL="285750" indent="-285750">
              <a:buFont typeface="Arial" panose="020B0604020202020204" pitchFamily="34" charset="0"/>
              <a:buChar char="•"/>
            </a:pPr>
            <a:r>
              <a:rPr lang="he-IL" dirty="0"/>
              <a:t>המלצות לעתיד</a:t>
            </a:r>
          </a:p>
          <a:p>
            <a:pPr marL="285750" indent="-285750">
              <a:buFont typeface="Arial" panose="020B0604020202020204" pitchFamily="34" charset="0"/>
              <a:buChar char="•"/>
            </a:pPr>
            <a:endParaRPr lang="he-IL" dirty="0"/>
          </a:p>
          <a:p>
            <a:pPr marL="285750" indent="-285750">
              <a:buFont typeface="Arial" panose="020B0604020202020204" pitchFamily="34" charset="0"/>
              <a:buChar char="•"/>
            </a:pPr>
            <a:endParaRPr lang="he-IL" dirty="0"/>
          </a:p>
          <a:p>
            <a:pPr marL="285750" indent="-285750">
              <a:buFont typeface="Arial" panose="020B0604020202020204" pitchFamily="34" charset="0"/>
              <a:buChar char="•"/>
            </a:pPr>
            <a:endParaRPr lang="he-IL" dirty="0"/>
          </a:p>
          <a:p>
            <a:pPr marL="285750" indent="-285750">
              <a:buFont typeface="Arial" panose="020B0604020202020204" pitchFamily="34" charset="0"/>
              <a:buChar char="•"/>
            </a:pPr>
            <a:endParaRPr lang="he-IL" dirty="0"/>
          </a:p>
          <a:p>
            <a:pPr marL="285750" indent="-285750">
              <a:buFont typeface="Arial" panose="020B0604020202020204" pitchFamily="34" charset="0"/>
              <a:buChar char="•"/>
            </a:pPr>
            <a:endParaRPr lang="he-IL" dirty="0"/>
          </a:p>
        </p:txBody>
      </p:sp>
      <p:pic>
        <p:nvPicPr>
          <p:cNvPr id="4" name="Picture 3"/>
          <p:cNvPicPr>
            <a:picLocks noChangeAspect="1"/>
          </p:cNvPicPr>
          <p:nvPr/>
        </p:nvPicPr>
        <p:blipFill>
          <a:blip r:embed="rId2" cstate="print"/>
          <a:stretch>
            <a:fillRect/>
          </a:stretch>
        </p:blipFill>
        <p:spPr>
          <a:xfrm>
            <a:off x="529177" y="1556792"/>
            <a:ext cx="6270481" cy="4176464"/>
          </a:xfrm>
          <a:prstGeom prst="rect">
            <a:avLst/>
          </a:prstGeom>
        </p:spPr>
      </p:pic>
    </p:spTree>
    <p:extLst>
      <p:ext uri="{BB962C8B-B14F-4D97-AF65-F5344CB8AC3E}">
        <p14:creationId xmlns:p14="http://schemas.microsoft.com/office/powerpoint/2010/main" val="13669307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show="0">
  <p:cSld>
    <p:spTree>
      <p:nvGrpSpPr>
        <p:cNvPr id="1" name=""/>
        <p:cNvGrpSpPr/>
        <p:nvPr/>
      </p:nvGrpSpPr>
      <p:grpSpPr>
        <a:xfrm>
          <a:off x="0" y="0"/>
          <a:ext cx="0" cy="0"/>
          <a:chOff x="0" y="0"/>
          <a:chExt cx="0" cy="0"/>
        </a:xfrm>
      </p:grpSpPr>
      <p:sp>
        <p:nvSpPr>
          <p:cNvPr id="3" name="מלבן 2"/>
          <p:cNvSpPr/>
          <p:nvPr/>
        </p:nvSpPr>
        <p:spPr>
          <a:xfrm>
            <a:off x="142844" y="142852"/>
            <a:ext cx="8858312" cy="657229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6" name="כותרת 1"/>
          <p:cNvSpPr>
            <a:spLocks noGrp="1"/>
          </p:cNvSpPr>
          <p:nvPr>
            <p:ph type="title"/>
          </p:nvPr>
        </p:nvSpPr>
        <p:spPr>
          <a:xfrm>
            <a:off x="1142976" y="214290"/>
            <a:ext cx="6858048" cy="785818"/>
          </a:xfrm>
        </p:spPr>
        <p:txBody>
          <a:bodyPr>
            <a:normAutofit fontScale="90000"/>
          </a:bodyPr>
          <a:lstStyle/>
          <a:p>
            <a:pPr algn="ctr" rtl="1"/>
            <a:r>
              <a:rPr lang="he-IL" u="sng" dirty="0"/>
              <a:t>תמונות לשימוש הסטודנטים</a:t>
            </a:r>
          </a:p>
        </p:txBody>
      </p:sp>
      <p:grpSp>
        <p:nvGrpSpPr>
          <p:cNvPr id="21" name="קבוצה 20"/>
          <p:cNvGrpSpPr/>
          <p:nvPr/>
        </p:nvGrpSpPr>
        <p:grpSpPr>
          <a:xfrm>
            <a:off x="571472" y="4572019"/>
            <a:ext cx="966788" cy="1857377"/>
            <a:chOff x="714348" y="4500570"/>
            <a:chExt cx="966788" cy="1857377"/>
          </a:xfrm>
        </p:grpSpPr>
        <p:pic>
          <p:nvPicPr>
            <p:cNvPr id="7" name="Picture 2" descr="E:\044167_9 - Project\Pictures\MSS_Card.jpg"/>
            <p:cNvPicPr>
              <a:picLocks noChangeAspect="1" noChangeArrowheads="1"/>
            </p:cNvPicPr>
            <p:nvPr/>
          </p:nvPicPr>
          <p:blipFill>
            <a:blip r:embed="rId2" cstate="print">
              <a:lum bright="20000" contrast="30000"/>
            </a:blip>
            <a:srcRect/>
            <a:stretch>
              <a:fillRect/>
            </a:stretch>
          </p:blipFill>
          <p:spPr bwMode="auto">
            <a:xfrm>
              <a:off x="714348" y="4786322"/>
              <a:ext cx="966788" cy="1571625"/>
            </a:xfrm>
            <a:prstGeom prst="rect">
              <a:avLst/>
            </a:prstGeom>
            <a:noFill/>
            <a:ln w="9525">
              <a:noFill/>
              <a:miter lim="800000"/>
              <a:headEnd/>
              <a:tailEnd/>
            </a:ln>
          </p:spPr>
        </p:pic>
        <p:sp>
          <p:nvSpPr>
            <p:cNvPr id="20" name="TextBox 19"/>
            <p:cNvSpPr txBox="1"/>
            <p:nvPr/>
          </p:nvSpPr>
          <p:spPr>
            <a:xfrm>
              <a:off x="714348" y="4500570"/>
              <a:ext cx="928694" cy="276999"/>
            </a:xfrm>
            <a:prstGeom prst="rect">
              <a:avLst/>
            </a:prstGeom>
            <a:noFill/>
          </p:spPr>
          <p:txBody>
            <a:bodyPr wrap="square" rtlCol="1">
              <a:spAutoFit/>
            </a:bodyPr>
            <a:lstStyle/>
            <a:p>
              <a:pPr algn="ctr" rtl="0"/>
              <a:r>
                <a:rPr lang="en-US" sz="1200" b="1" dirty="0"/>
                <a:t>MSS Card</a:t>
              </a:r>
              <a:endParaRPr lang="he-IL" sz="1200" b="1" dirty="0"/>
            </a:p>
          </p:txBody>
        </p:sp>
      </p:grpSp>
      <p:grpSp>
        <p:nvGrpSpPr>
          <p:cNvPr id="23" name="קבוצה 22"/>
          <p:cNvGrpSpPr/>
          <p:nvPr/>
        </p:nvGrpSpPr>
        <p:grpSpPr>
          <a:xfrm>
            <a:off x="2285984" y="4572008"/>
            <a:ext cx="928694" cy="1857377"/>
            <a:chOff x="2000232" y="4572008"/>
            <a:chExt cx="928694" cy="1857377"/>
          </a:xfrm>
        </p:grpSpPr>
        <p:pic>
          <p:nvPicPr>
            <p:cNvPr id="8" name="Picture 82" descr="P1000203_resized.JPG"/>
            <p:cNvPicPr>
              <a:picLocks noChangeAspect="1"/>
            </p:cNvPicPr>
            <p:nvPr/>
          </p:nvPicPr>
          <p:blipFill>
            <a:blip r:embed="rId3" cstate="print">
              <a:lum bright="20000" contrast="20000"/>
            </a:blip>
            <a:srcRect l="6061" t="1633" r="3030" b="2060"/>
            <a:stretch>
              <a:fillRect/>
            </a:stretch>
          </p:blipFill>
          <p:spPr bwMode="auto">
            <a:xfrm>
              <a:off x="2071670" y="4786322"/>
              <a:ext cx="835025" cy="1643063"/>
            </a:xfrm>
            <a:prstGeom prst="rect">
              <a:avLst/>
            </a:prstGeom>
            <a:noFill/>
            <a:ln w="9525">
              <a:noFill/>
              <a:miter lim="800000"/>
              <a:headEnd/>
              <a:tailEnd/>
            </a:ln>
          </p:spPr>
        </p:pic>
        <p:sp>
          <p:nvSpPr>
            <p:cNvPr id="22" name="TextBox 21"/>
            <p:cNvSpPr txBox="1"/>
            <p:nvPr/>
          </p:nvSpPr>
          <p:spPr>
            <a:xfrm>
              <a:off x="2000232" y="4572008"/>
              <a:ext cx="928694" cy="276999"/>
            </a:xfrm>
            <a:prstGeom prst="rect">
              <a:avLst/>
            </a:prstGeom>
            <a:noFill/>
          </p:spPr>
          <p:txBody>
            <a:bodyPr wrap="square" rtlCol="1">
              <a:spAutoFit/>
            </a:bodyPr>
            <a:lstStyle/>
            <a:p>
              <a:pPr algn="ctr" rtl="0"/>
              <a:r>
                <a:rPr lang="en-US" sz="1200" b="1" dirty="0"/>
                <a:t>EAR Card</a:t>
              </a:r>
              <a:endParaRPr lang="he-IL" sz="1200" b="1" dirty="0"/>
            </a:p>
          </p:txBody>
        </p:sp>
      </p:grpSp>
      <p:grpSp>
        <p:nvGrpSpPr>
          <p:cNvPr id="25" name="קבוצה 24"/>
          <p:cNvGrpSpPr/>
          <p:nvPr/>
        </p:nvGrpSpPr>
        <p:grpSpPr>
          <a:xfrm>
            <a:off x="3857632" y="4852234"/>
            <a:ext cx="1714500" cy="1577162"/>
            <a:chOff x="3286116" y="4723637"/>
            <a:chExt cx="1714500" cy="1577162"/>
          </a:xfrm>
        </p:grpSpPr>
        <p:pic>
          <p:nvPicPr>
            <p:cNvPr id="9" name="Picture 13"/>
            <p:cNvPicPr>
              <a:picLocks noChangeAspect="1" noChangeArrowheads="1"/>
            </p:cNvPicPr>
            <p:nvPr/>
          </p:nvPicPr>
          <p:blipFill>
            <a:blip r:embed="rId4" cstate="print">
              <a:lum bright="-10000" contrast="10000"/>
            </a:blip>
            <a:srcRect/>
            <a:stretch>
              <a:fillRect/>
            </a:stretch>
          </p:blipFill>
          <p:spPr bwMode="auto">
            <a:xfrm>
              <a:off x="3286116" y="5000636"/>
              <a:ext cx="1714500" cy="1300163"/>
            </a:xfrm>
            <a:prstGeom prst="rect">
              <a:avLst/>
            </a:prstGeom>
            <a:noFill/>
            <a:ln w="9525">
              <a:noFill/>
              <a:miter lim="800000"/>
              <a:headEnd/>
              <a:tailEnd/>
            </a:ln>
          </p:spPr>
        </p:pic>
        <p:sp>
          <p:nvSpPr>
            <p:cNvPr id="24" name="TextBox 23"/>
            <p:cNvSpPr txBox="1"/>
            <p:nvPr/>
          </p:nvSpPr>
          <p:spPr>
            <a:xfrm>
              <a:off x="3643306" y="4723637"/>
              <a:ext cx="928694" cy="276999"/>
            </a:xfrm>
            <a:prstGeom prst="rect">
              <a:avLst/>
            </a:prstGeom>
            <a:noFill/>
          </p:spPr>
          <p:txBody>
            <a:bodyPr wrap="square" rtlCol="1">
              <a:spAutoFit/>
            </a:bodyPr>
            <a:lstStyle/>
            <a:p>
              <a:pPr algn="ctr" rtl="0"/>
              <a:r>
                <a:rPr lang="en-US" sz="1200" b="1" dirty="0"/>
                <a:t>DE2 Card</a:t>
              </a:r>
              <a:endParaRPr lang="he-IL" sz="1200" b="1" dirty="0"/>
            </a:p>
          </p:txBody>
        </p:sp>
      </p:grpSp>
      <p:grpSp>
        <p:nvGrpSpPr>
          <p:cNvPr id="27" name="קבוצה 26"/>
          <p:cNvGrpSpPr/>
          <p:nvPr/>
        </p:nvGrpSpPr>
        <p:grpSpPr>
          <a:xfrm>
            <a:off x="5857884" y="4880043"/>
            <a:ext cx="2857520" cy="1549353"/>
            <a:chOff x="5572132" y="4723637"/>
            <a:chExt cx="2857520" cy="1549353"/>
          </a:xfrm>
        </p:grpSpPr>
        <p:pic>
          <p:nvPicPr>
            <p:cNvPr id="11" name="Picture 3" descr="E:\044167_9 - Project\Pictures\MSS_Platform.jpg"/>
            <p:cNvPicPr>
              <a:picLocks noChangeAspect="1" noChangeArrowheads="1"/>
            </p:cNvPicPr>
            <p:nvPr/>
          </p:nvPicPr>
          <p:blipFill>
            <a:blip r:embed="rId5" cstate="print">
              <a:lum bright="20000" contrast="40000"/>
            </a:blip>
            <a:srcRect/>
            <a:stretch>
              <a:fillRect/>
            </a:stretch>
          </p:blipFill>
          <p:spPr bwMode="auto">
            <a:xfrm>
              <a:off x="5572132" y="4929198"/>
              <a:ext cx="2857520" cy="1343792"/>
            </a:xfrm>
            <a:prstGeom prst="rect">
              <a:avLst/>
            </a:prstGeom>
            <a:noFill/>
            <a:ln w="9525">
              <a:noFill/>
              <a:miter lim="800000"/>
              <a:headEnd/>
              <a:tailEnd/>
            </a:ln>
          </p:spPr>
        </p:pic>
        <p:sp>
          <p:nvSpPr>
            <p:cNvPr id="26" name="TextBox 25"/>
            <p:cNvSpPr txBox="1"/>
            <p:nvPr/>
          </p:nvSpPr>
          <p:spPr>
            <a:xfrm>
              <a:off x="6429388" y="4723637"/>
              <a:ext cx="1214446" cy="276999"/>
            </a:xfrm>
            <a:prstGeom prst="rect">
              <a:avLst/>
            </a:prstGeom>
            <a:noFill/>
          </p:spPr>
          <p:txBody>
            <a:bodyPr wrap="square" rtlCol="1">
              <a:spAutoFit/>
            </a:bodyPr>
            <a:lstStyle/>
            <a:p>
              <a:pPr algn="ctr" rtl="0"/>
              <a:r>
                <a:rPr lang="en-US" sz="1200" b="1" dirty="0"/>
                <a:t>MSS Platform</a:t>
              </a:r>
              <a:endParaRPr lang="he-IL" sz="1200" b="1" dirty="0"/>
            </a:p>
          </p:txBody>
        </p:sp>
      </p:grpSp>
      <p:grpSp>
        <p:nvGrpSpPr>
          <p:cNvPr id="29" name="קבוצה 28"/>
          <p:cNvGrpSpPr/>
          <p:nvPr/>
        </p:nvGrpSpPr>
        <p:grpSpPr>
          <a:xfrm>
            <a:off x="2779591" y="3357562"/>
            <a:ext cx="1220905" cy="906669"/>
            <a:chOff x="1285852" y="3357562"/>
            <a:chExt cx="1220905" cy="906669"/>
          </a:xfrm>
        </p:grpSpPr>
        <p:pic>
          <p:nvPicPr>
            <p:cNvPr id="14" name="Picture 2" descr="E:\MSS Project (Final Version)\_WORK_TEMP\33120a.jpg"/>
            <p:cNvPicPr>
              <a:picLocks noChangeAspect="1" noChangeArrowheads="1"/>
            </p:cNvPicPr>
            <p:nvPr/>
          </p:nvPicPr>
          <p:blipFill>
            <a:blip r:embed="rId6" cstate="print"/>
            <a:srcRect/>
            <a:stretch>
              <a:fillRect/>
            </a:stretch>
          </p:blipFill>
          <p:spPr bwMode="auto">
            <a:xfrm>
              <a:off x="1285852" y="3643314"/>
              <a:ext cx="1220905" cy="620917"/>
            </a:xfrm>
            <a:prstGeom prst="rect">
              <a:avLst/>
            </a:prstGeom>
            <a:noFill/>
          </p:spPr>
        </p:pic>
        <p:sp>
          <p:nvSpPr>
            <p:cNvPr id="28" name="TextBox 27"/>
            <p:cNvSpPr txBox="1"/>
            <p:nvPr/>
          </p:nvSpPr>
          <p:spPr>
            <a:xfrm>
              <a:off x="1428728" y="3357562"/>
              <a:ext cx="928694" cy="276999"/>
            </a:xfrm>
            <a:prstGeom prst="rect">
              <a:avLst/>
            </a:prstGeom>
            <a:noFill/>
          </p:spPr>
          <p:txBody>
            <a:bodyPr wrap="square" rtlCol="1">
              <a:spAutoFit/>
            </a:bodyPr>
            <a:lstStyle/>
            <a:p>
              <a:pPr algn="ctr" rtl="0"/>
              <a:r>
                <a:rPr lang="en-US" sz="1200" b="1" dirty="0"/>
                <a:t>Sig. Gen.</a:t>
              </a:r>
              <a:endParaRPr lang="he-IL" sz="1200" b="1" dirty="0"/>
            </a:p>
          </p:txBody>
        </p:sp>
      </p:grpSp>
      <p:grpSp>
        <p:nvGrpSpPr>
          <p:cNvPr id="31" name="קבוצה 30"/>
          <p:cNvGrpSpPr/>
          <p:nvPr/>
        </p:nvGrpSpPr>
        <p:grpSpPr>
          <a:xfrm>
            <a:off x="4571968" y="3143248"/>
            <a:ext cx="2000296" cy="1312220"/>
            <a:chOff x="4071934" y="3143248"/>
            <a:chExt cx="2000296" cy="1312220"/>
          </a:xfrm>
        </p:grpSpPr>
        <p:pic>
          <p:nvPicPr>
            <p:cNvPr id="13" name="Picture 3" descr="E:\MSS Project (Final Version)\_WORK_TEMP\Scope.bmp"/>
            <p:cNvPicPr>
              <a:picLocks noChangeAspect="1" noChangeArrowheads="1"/>
            </p:cNvPicPr>
            <p:nvPr/>
          </p:nvPicPr>
          <p:blipFill>
            <a:blip r:embed="rId7" cstate="print"/>
            <a:srcRect l="2500" t="8902" r="2499" b="4302"/>
            <a:stretch>
              <a:fillRect/>
            </a:stretch>
          </p:blipFill>
          <p:spPr bwMode="auto">
            <a:xfrm>
              <a:off x="4071934" y="3429000"/>
              <a:ext cx="2000296" cy="1026468"/>
            </a:xfrm>
            <a:prstGeom prst="rect">
              <a:avLst/>
            </a:prstGeom>
            <a:noFill/>
          </p:spPr>
        </p:pic>
        <p:sp>
          <p:nvSpPr>
            <p:cNvPr id="30" name="TextBox 29"/>
            <p:cNvSpPr txBox="1"/>
            <p:nvPr/>
          </p:nvSpPr>
          <p:spPr>
            <a:xfrm>
              <a:off x="4643438" y="3143248"/>
              <a:ext cx="928694" cy="276999"/>
            </a:xfrm>
            <a:prstGeom prst="rect">
              <a:avLst/>
            </a:prstGeom>
            <a:noFill/>
          </p:spPr>
          <p:txBody>
            <a:bodyPr wrap="square" rtlCol="1">
              <a:spAutoFit/>
            </a:bodyPr>
            <a:lstStyle/>
            <a:p>
              <a:pPr algn="ctr" rtl="0"/>
              <a:r>
                <a:rPr lang="en-US" sz="1200" b="1" dirty="0"/>
                <a:t>Scope</a:t>
              </a:r>
              <a:endParaRPr lang="he-IL" sz="1200" b="1" dirty="0"/>
            </a:p>
          </p:txBody>
        </p:sp>
      </p:grpSp>
      <p:grpSp>
        <p:nvGrpSpPr>
          <p:cNvPr id="33" name="קבוצה 32"/>
          <p:cNvGrpSpPr/>
          <p:nvPr/>
        </p:nvGrpSpPr>
        <p:grpSpPr>
          <a:xfrm>
            <a:off x="7143768" y="3223439"/>
            <a:ext cx="1143008" cy="1205693"/>
            <a:chOff x="7143768" y="3223439"/>
            <a:chExt cx="1143008" cy="1205693"/>
          </a:xfrm>
        </p:grpSpPr>
        <p:pic>
          <p:nvPicPr>
            <p:cNvPr id="12" name="תמונה 19" descr="P1000150_2.jpg"/>
            <p:cNvPicPr>
              <a:picLocks noChangeAspect="1"/>
            </p:cNvPicPr>
            <p:nvPr/>
          </p:nvPicPr>
          <p:blipFill>
            <a:blip r:embed="rId8" cstate="print"/>
            <a:srcRect/>
            <a:stretch>
              <a:fillRect/>
            </a:stretch>
          </p:blipFill>
          <p:spPr bwMode="auto">
            <a:xfrm>
              <a:off x="7143768" y="3514726"/>
              <a:ext cx="1143008" cy="914406"/>
            </a:xfrm>
            <a:prstGeom prst="rect">
              <a:avLst/>
            </a:prstGeom>
            <a:noFill/>
            <a:ln w="38100">
              <a:noFill/>
              <a:prstDash val="dash"/>
              <a:miter lim="800000"/>
              <a:headEnd/>
              <a:tailEnd/>
            </a:ln>
          </p:spPr>
        </p:pic>
        <p:sp>
          <p:nvSpPr>
            <p:cNvPr id="32" name="TextBox 31"/>
            <p:cNvSpPr txBox="1"/>
            <p:nvPr/>
          </p:nvSpPr>
          <p:spPr>
            <a:xfrm>
              <a:off x="7215206" y="3223439"/>
              <a:ext cx="928694" cy="276999"/>
            </a:xfrm>
            <a:prstGeom prst="rect">
              <a:avLst/>
            </a:prstGeom>
            <a:noFill/>
          </p:spPr>
          <p:txBody>
            <a:bodyPr wrap="square" rtlCol="1">
              <a:spAutoFit/>
            </a:bodyPr>
            <a:lstStyle/>
            <a:p>
              <a:pPr algn="ctr" rtl="0"/>
              <a:r>
                <a:rPr lang="en-US" sz="1200" b="1" dirty="0"/>
                <a:t>Matrix</a:t>
              </a:r>
              <a:endParaRPr lang="he-IL" sz="1200" b="1" dirty="0"/>
            </a:p>
          </p:txBody>
        </p:sp>
      </p:grpSp>
      <p:grpSp>
        <p:nvGrpSpPr>
          <p:cNvPr id="35" name="קבוצה 34"/>
          <p:cNvGrpSpPr/>
          <p:nvPr/>
        </p:nvGrpSpPr>
        <p:grpSpPr>
          <a:xfrm>
            <a:off x="7500958" y="1580365"/>
            <a:ext cx="1143008" cy="1205692"/>
            <a:chOff x="7286644" y="1580365"/>
            <a:chExt cx="1143008" cy="1205692"/>
          </a:xfrm>
        </p:grpSpPr>
        <p:pic>
          <p:nvPicPr>
            <p:cNvPr id="15" name="Picture 3"/>
            <p:cNvPicPr>
              <a:picLocks noChangeAspect="1" noChangeArrowheads="1"/>
            </p:cNvPicPr>
            <p:nvPr/>
          </p:nvPicPr>
          <p:blipFill>
            <a:blip r:embed="rId9" cstate="print"/>
            <a:srcRect/>
            <a:stretch>
              <a:fillRect/>
            </a:stretch>
          </p:blipFill>
          <p:spPr bwMode="auto">
            <a:xfrm>
              <a:off x="7358082" y="1857364"/>
              <a:ext cx="1009264" cy="928693"/>
            </a:xfrm>
            <a:prstGeom prst="rect">
              <a:avLst/>
            </a:prstGeom>
            <a:noFill/>
            <a:ln w="9525">
              <a:noFill/>
              <a:miter lim="800000"/>
              <a:headEnd/>
              <a:tailEnd/>
            </a:ln>
            <a:effectLst/>
          </p:spPr>
        </p:pic>
        <p:sp>
          <p:nvSpPr>
            <p:cNvPr id="34" name="TextBox 33"/>
            <p:cNvSpPr txBox="1"/>
            <p:nvPr/>
          </p:nvSpPr>
          <p:spPr>
            <a:xfrm>
              <a:off x="7286644" y="1580365"/>
              <a:ext cx="1143008" cy="276999"/>
            </a:xfrm>
            <a:prstGeom prst="rect">
              <a:avLst/>
            </a:prstGeom>
            <a:noFill/>
          </p:spPr>
          <p:txBody>
            <a:bodyPr wrap="square" rtlCol="1">
              <a:spAutoFit/>
            </a:bodyPr>
            <a:lstStyle/>
            <a:p>
              <a:pPr algn="ctr" rtl="0"/>
              <a:r>
                <a:rPr lang="en-US" sz="1200" b="1" dirty="0"/>
                <a:t>Headphones</a:t>
              </a:r>
              <a:endParaRPr lang="he-IL" sz="1200" b="1" dirty="0"/>
            </a:p>
          </p:txBody>
        </p:sp>
      </p:grpSp>
      <p:grpSp>
        <p:nvGrpSpPr>
          <p:cNvPr id="37" name="קבוצה 36"/>
          <p:cNvGrpSpPr/>
          <p:nvPr/>
        </p:nvGrpSpPr>
        <p:grpSpPr>
          <a:xfrm>
            <a:off x="928662" y="1428740"/>
            <a:ext cx="1571637" cy="1559726"/>
            <a:chOff x="1214414" y="1651803"/>
            <a:chExt cx="1285885" cy="1336658"/>
          </a:xfrm>
        </p:grpSpPr>
        <p:pic>
          <p:nvPicPr>
            <p:cNvPr id="10" name="Picture 2"/>
            <p:cNvPicPr>
              <a:picLocks noChangeAspect="1" noChangeArrowheads="1"/>
            </p:cNvPicPr>
            <p:nvPr/>
          </p:nvPicPr>
          <p:blipFill>
            <a:blip r:embed="rId10" cstate="print"/>
            <a:srcRect/>
            <a:stretch>
              <a:fillRect/>
            </a:stretch>
          </p:blipFill>
          <p:spPr bwMode="auto">
            <a:xfrm>
              <a:off x="1214414" y="1928799"/>
              <a:ext cx="1285885" cy="1059662"/>
            </a:xfrm>
            <a:prstGeom prst="rect">
              <a:avLst/>
            </a:prstGeom>
            <a:noFill/>
            <a:ln w="9525">
              <a:noFill/>
              <a:miter lim="800000"/>
              <a:headEnd/>
              <a:tailEnd/>
            </a:ln>
          </p:spPr>
        </p:pic>
        <p:sp>
          <p:nvSpPr>
            <p:cNvPr id="36" name="TextBox 35"/>
            <p:cNvSpPr txBox="1"/>
            <p:nvPr/>
          </p:nvSpPr>
          <p:spPr>
            <a:xfrm>
              <a:off x="1357290" y="1651803"/>
              <a:ext cx="928694" cy="276999"/>
            </a:xfrm>
            <a:prstGeom prst="rect">
              <a:avLst/>
            </a:prstGeom>
            <a:noFill/>
          </p:spPr>
          <p:txBody>
            <a:bodyPr wrap="square" rtlCol="1">
              <a:spAutoFit/>
            </a:bodyPr>
            <a:lstStyle/>
            <a:p>
              <a:pPr algn="ctr" rtl="0"/>
              <a:r>
                <a:rPr lang="en-US" sz="1200" b="1" dirty="0"/>
                <a:t>MSS Core</a:t>
              </a:r>
              <a:endParaRPr lang="he-IL" sz="1200" b="1" dirty="0"/>
            </a:p>
          </p:txBody>
        </p:sp>
      </p:grpSp>
      <p:grpSp>
        <p:nvGrpSpPr>
          <p:cNvPr id="39" name="קבוצה 38"/>
          <p:cNvGrpSpPr/>
          <p:nvPr/>
        </p:nvGrpSpPr>
        <p:grpSpPr>
          <a:xfrm>
            <a:off x="4786314" y="1643050"/>
            <a:ext cx="1000132" cy="1143008"/>
            <a:chOff x="4786314" y="1643050"/>
            <a:chExt cx="1000132" cy="1143008"/>
          </a:xfrm>
        </p:grpSpPr>
        <p:pic>
          <p:nvPicPr>
            <p:cNvPr id="17" name="Picture 2" descr="E:\MSS Project (Final Version)\_WORK_TEMP\ipod-mp3-player.jpg"/>
            <p:cNvPicPr>
              <a:picLocks noChangeAspect="1" noChangeArrowheads="1"/>
            </p:cNvPicPr>
            <p:nvPr/>
          </p:nvPicPr>
          <p:blipFill>
            <a:blip r:embed="rId11" cstate="print"/>
            <a:srcRect l="19998" r="19099"/>
            <a:stretch>
              <a:fillRect/>
            </a:stretch>
          </p:blipFill>
          <p:spPr bwMode="auto">
            <a:xfrm>
              <a:off x="5072066" y="1928802"/>
              <a:ext cx="522091" cy="857256"/>
            </a:xfrm>
            <a:prstGeom prst="rect">
              <a:avLst/>
            </a:prstGeom>
            <a:noFill/>
          </p:spPr>
        </p:pic>
        <p:sp>
          <p:nvSpPr>
            <p:cNvPr id="38" name="TextBox 37"/>
            <p:cNvSpPr txBox="1"/>
            <p:nvPr/>
          </p:nvSpPr>
          <p:spPr>
            <a:xfrm>
              <a:off x="4786314" y="1643050"/>
              <a:ext cx="1000132" cy="276999"/>
            </a:xfrm>
            <a:prstGeom prst="rect">
              <a:avLst/>
            </a:prstGeom>
            <a:noFill/>
          </p:spPr>
          <p:txBody>
            <a:bodyPr wrap="square" rtlCol="1">
              <a:spAutoFit/>
            </a:bodyPr>
            <a:lstStyle/>
            <a:p>
              <a:pPr algn="ctr" rtl="0"/>
              <a:r>
                <a:rPr lang="en-US" sz="1200" b="1" dirty="0"/>
                <a:t>MP3 Player</a:t>
              </a:r>
              <a:endParaRPr lang="he-IL" sz="1200" b="1" dirty="0"/>
            </a:p>
          </p:txBody>
        </p:sp>
      </p:grpSp>
      <p:grpSp>
        <p:nvGrpSpPr>
          <p:cNvPr id="41" name="קבוצה 40"/>
          <p:cNvGrpSpPr/>
          <p:nvPr/>
        </p:nvGrpSpPr>
        <p:grpSpPr>
          <a:xfrm>
            <a:off x="6072198" y="1794679"/>
            <a:ext cx="1071570" cy="991379"/>
            <a:chOff x="5929322" y="1794679"/>
            <a:chExt cx="1071570" cy="991379"/>
          </a:xfrm>
        </p:grpSpPr>
        <p:pic>
          <p:nvPicPr>
            <p:cNvPr id="16" name="Picture 2" descr="http://www.iconarchive.com/icons/icons-land/play-stop-pause/Microphone-Disabled-256x256.png"/>
            <p:cNvPicPr>
              <a:picLocks noChangeAspect="1" noChangeArrowheads="1"/>
            </p:cNvPicPr>
            <p:nvPr/>
          </p:nvPicPr>
          <p:blipFill>
            <a:blip r:embed="rId12" cstate="print"/>
            <a:srcRect/>
            <a:stretch>
              <a:fillRect/>
            </a:stretch>
          </p:blipFill>
          <p:spPr bwMode="auto">
            <a:xfrm>
              <a:off x="6143636" y="2071678"/>
              <a:ext cx="714380" cy="714380"/>
            </a:xfrm>
            <a:prstGeom prst="rect">
              <a:avLst/>
            </a:prstGeom>
            <a:noFill/>
          </p:spPr>
        </p:pic>
        <p:sp>
          <p:nvSpPr>
            <p:cNvPr id="40" name="TextBox 39"/>
            <p:cNvSpPr txBox="1"/>
            <p:nvPr/>
          </p:nvSpPr>
          <p:spPr>
            <a:xfrm>
              <a:off x="5929322" y="1794679"/>
              <a:ext cx="1071570" cy="276999"/>
            </a:xfrm>
            <a:prstGeom prst="rect">
              <a:avLst/>
            </a:prstGeom>
            <a:noFill/>
          </p:spPr>
          <p:txBody>
            <a:bodyPr wrap="square" rtlCol="1">
              <a:spAutoFit/>
            </a:bodyPr>
            <a:lstStyle/>
            <a:p>
              <a:pPr algn="ctr" rtl="0"/>
              <a:r>
                <a:rPr lang="en-US" sz="1200" b="1" dirty="0"/>
                <a:t>Microphone</a:t>
              </a:r>
              <a:endParaRPr lang="he-IL" sz="1200" b="1" dirty="0"/>
            </a:p>
          </p:txBody>
        </p:sp>
      </p:grpSp>
      <p:grpSp>
        <p:nvGrpSpPr>
          <p:cNvPr id="43" name="קבוצה 42"/>
          <p:cNvGrpSpPr/>
          <p:nvPr/>
        </p:nvGrpSpPr>
        <p:grpSpPr>
          <a:xfrm>
            <a:off x="2928926" y="1285860"/>
            <a:ext cx="1285884" cy="1643074"/>
            <a:chOff x="2928926" y="1285860"/>
            <a:chExt cx="1285884" cy="1643074"/>
          </a:xfrm>
        </p:grpSpPr>
        <p:pic>
          <p:nvPicPr>
            <p:cNvPr id="18" name="תמונה 102" descr="P1000151_2.jpg"/>
            <p:cNvPicPr>
              <a:picLocks noChangeAspect="1"/>
            </p:cNvPicPr>
            <p:nvPr/>
          </p:nvPicPr>
          <p:blipFill>
            <a:blip r:embed="rId13" cstate="print">
              <a:lum bright="20000" contrast="10000"/>
            </a:blip>
            <a:srcRect/>
            <a:stretch>
              <a:fillRect/>
            </a:stretch>
          </p:blipFill>
          <p:spPr bwMode="auto">
            <a:xfrm>
              <a:off x="3214678" y="1785926"/>
              <a:ext cx="772619" cy="1143008"/>
            </a:xfrm>
            <a:prstGeom prst="rect">
              <a:avLst/>
            </a:prstGeom>
            <a:noFill/>
            <a:ln w="9525">
              <a:noFill/>
              <a:miter lim="800000"/>
              <a:headEnd/>
              <a:tailEnd/>
            </a:ln>
          </p:spPr>
        </p:pic>
        <p:sp>
          <p:nvSpPr>
            <p:cNvPr id="42" name="TextBox 41"/>
            <p:cNvSpPr txBox="1"/>
            <p:nvPr/>
          </p:nvSpPr>
          <p:spPr>
            <a:xfrm>
              <a:off x="2928926" y="1285860"/>
              <a:ext cx="1285884" cy="461665"/>
            </a:xfrm>
            <a:prstGeom prst="rect">
              <a:avLst/>
            </a:prstGeom>
            <a:noFill/>
          </p:spPr>
          <p:txBody>
            <a:bodyPr wrap="square" rtlCol="1">
              <a:spAutoFit/>
            </a:bodyPr>
            <a:lstStyle/>
            <a:p>
              <a:pPr algn="ctr" rtl="0"/>
              <a:r>
                <a:rPr lang="en-US" sz="1200" b="1" dirty="0"/>
                <a:t>Headphones with Mic.</a:t>
              </a:r>
              <a:endParaRPr lang="he-IL" sz="1200" b="1" dirty="0"/>
            </a:p>
          </p:txBody>
        </p:sp>
      </p:grpSp>
      <p:grpSp>
        <p:nvGrpSpPr>
          <p:cNvPr id="46" name="קבוצה 45"/>
          <p:cNvGrpSpPr/>
          <p:nvPr/>
        </p:nvGrpSpPr>
        <p:grpSpPr>
          <a:xfrm>
            <a:off x="571472" y="3357562"/>
            <a:ext cx="1607363" cy="928694"/>
            <a:chOff x="571472" y="3357562"/>
            <a:chExt cx="1607363" cy="928694"/>
          </a:xfrm>
        </p:grpSpPr>
        <p:pic>
          <p:nvPicPr>
            <p:cNvPr id="44" name="Picture 85" descr="http://i00.twenga.com/p/60/41/126041vb.png"/>
            <p:cNvPicPr>
              <a:picLocks noChangeAspect="1" noChangeArrowheads="1"/>
            </p:cNvPicPr>
            <p:nvPr/>
          </p:nvPicPr>
          <p:blipFill>
            <a:blip r:embed="rId14" cstate="print"/>
            <a:srcRect t="27779" b="27779"/>
            <a:stretch>
              <a:fillRect/>
            </a:stretch>
          </p:blipFill>
          <p:spPr bwMode="auto">
            <a:xfrm>
              <a:off x="571472" y="3571876"/>
              <a:ext cx="1607363" cy="714380"/>
            </a:xfrm>
            <a:prstGeom prst="rect">
              <a:avLst/>
            </a:prstGeom>
            <a:noFill/>
            <a:ln w="9525">
              <a:noFill/>
              <a:miter lim="800000"/>
              <a:headEnd/>
              <a:tailEnd/>
            </a:ln>
          </p:spPr>
        </p:pic>
        <p:sp>
          <p:nvSpPr>
            <p:cNvPr id="45" name="TextBox 44"/>
            <p:cNvSpPr txBox="1"/>
            <p:nvPr/>
          </p:nvSpPr>
          <p:spPr>
            <a:xfrm>
              <a:off x="928662" y="3357562"/>
              <a:ext cx="928694" cy="276999"/>
            </a:xfrm>
            <a:prstGeom prst="rect">
              <a:avLst/>
            </a:prstGeom>
            <a:noFill/>
          </p:spPr>
          <p:txBody>
            <a:bodyPr wrap="square" rtlCol="1">
              <a:spAutoFit/>
            </a:bodyPr>
            <a:lstStyle/>
            <a:p>
              <a:pPr algn="ctr" rtl="0"/>
              <a:r>
                <a:rPr lang="en-US" sz="1200" b="1" dirty="0"/>
                <a:t>Keyboard</a:t>
              </a:r>
              <a:endParaRPr lang="he-IL" sz="1200" b="1" dirty="0"/>
            </a:p>
          </p:txBody>
        </p:sp>
      </p:gr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showMasterSp="0" show="0">
  <p:cSld>
    <p:bg>
      <p:bgRef idx="1003">
        <a:schemeClr val="bg1"/>
      </p:bgRef>
    </p:bg>
    <p:spTree>
      <p:nvGrpSpPr>
        <p:cNvPr id="1" name=""/>
        <p:cNvGrpSpPr/>
        <p:nvPr/>
      </p:nvGrpSpPr>
      <p:grpSpPr>
        <a:xfrm>
          <a:off x="0" y="0"/>
          <a:ext cx="0" cy="0"/>
          <a:chOff x="0" y="0"/>
          <a:chExt cx="0" cy="0"/>
        </a:xfrm>
      </p:grpSpPr>
      <p:sp>
        <p:nvSpPr>
          <p:cNvPr id="3" name="מלבן 2"/>
          <p:cNvSpPr/>
          <p:nvPr/>
        </p:nvSpPr>
        <p:spPr>
          <a:xfrm>
            <a:off x="142844" y="142852"/>
            <a:ext cx="8858312" cy="657229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6" name="כותרת 1"/>
          <p:cNvSpPr>
            <a:spLocks noGrp="1"/>
          </p:cNvSpPr>
          <p:nvPr>
            <p:ph type="title"/>
          </p:nvPr>
        </p:nvSpPr>
        <p:spPr>
          <a:xfrm>
            <a:off x="323528" y="332656"/>
            <a:ext cx="8370216" cy="5976664"/>
          </a:xfrm>
        </p:spPr>
        <p:txBody>
          <a:bodyPr>
            <a:normAutofit fontScale="90000"/>
          </a:bodyPr>
          <a:lstStyle/>
          <a:p>
            <a:pPr algn="r">
              <a:lnSpc>
                <a:spcPct val="150000"/>
              </a:lnSpc>
            </a:pPr>
            <a:r>
              <a:rPr lang="he-IL" sz="3200" u="sng" dirty="0"/>
              <a:t>הנחיות לבנית המצגת</a:t>
            </a:r>
            <a:r>
              <a:rPr lang="he-IL" sz="2400" u="sng" dirty="0"/>
              <a:t>:</a:t>
            </a:r>
            <a:br>
              <a:rPr lang="he-IL" sz="2400" u="sng" dirty="0"/>
            </a:br>
            <a:r>
              <a:rPr lang="he-IL" sz="2400" dirty="0"/>
              <a:t>1. תפקיד המצגת להוות בסיס להצגת </a:t>
            </a:r>
            <a:r>
              <a:rPr lang="he-IL" sz="2400" dirty="0" err="1"/>
              <a:t>הפרוייקט</a:t>
            </a:r>
            <a:r>
              <a:rPr lang="he-IL" sz="2400" dirty="0"/>
              <a:t> בפני הקבוצה והמדריכים</a:t>
            </a:r>
            <a:br>
              <a:rPr lang="he-IL" sz="2400" dirty="0"/>
            </a:br>
            <a:r>
              <a:rPr lang="he-IL" sz="2400" dirty="0"/>
              <a:t>2. על המצגת להיות </a:t>
            </a:r>
            <a:r>
              <a:rPr lang="he-IL" altLang="he-IL" sz="2400" dirty="0"/>
              <a:t>פשוטה וברורה כך שתפגין: ידע, הבנה ומקצועיות  </a:t>
            </a:r>
            <a:br>
              <a:rPr lang="he-IL" altLang="he-IL" sz="2400" dirty="0"/>
            </a:br>
            <a:r>
              <a:rPr lang="he-IL" altLang="he-IL" sz="2400" dirty="0"/>
              <a:t>     בנושא הפרויקט.</a:t>
            </a:r>
            <a:br>
              <a:rPr lang="en-US" altLang="he-IL" sz="2400" dirty="0"/>
            </a:br>
            <a:r>
              <a:rPr lang="he-IL" sz="2400" dirty="0"/>
              <a:t>3. המצגת מכילה את השקפים הנחוצים להצגת הפרויקט, אם נראה לך   </a:t>
            </a:r>
            <a:br>
              <a:rPr lang="he-IL" sz="2400" dirty="0"/>
            </a:br>
            <a:r>
              <a:rPr lang="he-IL" sz="2400" dirty="0"/>
              <a:t>    שחסרים שקפים חיוניים נוספים – הוסף אותם.</a:t>
            </a:r>
            <a:br>
              <a:rPr lang="en-US" sz="2400" dirty="0"/>
            </a:br>
            <a:r>
              <a:rPr lang="he-IL" sz="2400" dirty="0"/>
              <a:t>. אפשר לערוך שינויים בגרפיקה של השקפים ולהוסיף אפקטים  כרצונכם.</a:t>
            </a:r>
            <a:r>
              <a:rPr lang="en-US" sz="2400" dirty="0"/>
              <a:t>4</a:t>
            </a:r>
            <a:br>
              <a:rPr lang="en-US" sz="2400" dirty="0"/>
            </a:br>
            <a:r>
              <a:rPr lang="he-IL" sz="2400" dirty="0"/>
              <a:t>5. רוב השקפים יכילו סכמות ודיאגרמות. בשקפים עם מלל יכתבו רק   </a:t>
            </a:r>
            <a:r>
              <a:rPr lang="en-US" sz="2400" dirty="0"/>
              <a:t> </a:t>
            </a:r>
            <a:br>
              <a:rPr lang="he-IL" sz="2400" dirty="0"/>
            </a:br>
            <a:r>
              <a:rPr lang="he-IL" sz="2400" dirty="0"/>
              <a:t>    הנקודות העיקריות</a:t>
            </a:r>
            <a:br>
              <a:rPr lang="en-US" sz="2400" dirty="0"/>
            </a:br>
            <a:r>
              <a:rPr lang="he-IL" sz="2400" dirty="0"/>
              <a:t>6. שקפים המציגים את תיאור המודול: דיאגרמת תהליכים, דיאגרמת מצבים  </a:t>
            </a:r>
            <a:br>
              <a:rPr lang="he-IL" sz="2400" dirty="0"/>
            </a:br>
            <a:r>
              <a:rPr lang="he-IL" sz="2400" dirty="0"/>
              <a:t>    וסימולציה, די להציג עבור מודול אחד או שניים מורכבים ו/או מעניינים.</a:t>
            </a:r>
            <a:br>
              <a:rPr lang="en-US" sz="2400" dirty="0"/>
            </a:br>
            <a:r>
              <a:rPr lang="he-IL" sz="3100" dirty="0">
                <a:solidFill>
                  <a:srgbClr val="FF0000"/>
                </a:solidFill>
              </a:rPr>
              <a:t>יש להגביל את המצגת ל  20 שקפים </a:t>
            </a:r>
            <a:br>
              <a:rPr lang="en-US" sz="2400" dirty="0"/>
            </a:br>
            <a:r>
              <a:rPr lang="he-IL" sz="2400" dirty="0"/>
              <a:t>   </a:t>
            </a:r>
          </a:p>
        </p:txBody>
      </p:sp>
    </p:spTree>
    <p:extLst>
      <p:ext uri="{BB962C8B-B14F-4D97-AF65-F5344CB8AC3E}">
        <p14:creationId xmlns:p14="http://schemas.microsoft.com/office/powerpoint/2010/main" val="3912206895"/>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מלבן 2"/>
          <p:cNvSpPr/>
          <p:nvPr/>
        </p:nvSpPr>
        <p:spPr>
          <a:xfrm>
            <a:off x="142844" y="142852"/>
            <a:ext cx="8858312" cy="657229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6" name="כותרת 1"/>
          <p:cNvSpPr>
            <a:spLocks noGrp="1"/>
          </p:cNvSpPr>
          <p:nvPr>
            <p:ph type="title"/>
          </p:nvPr>
        </p:nvSpPr>
        <p:spPr>
          <a:xfrm>
            <a:off x="1142976" y="214290"/>
            <a:ext cx="6858048" cy="785818"/>
          </a:xfrm>
        </p:spPr>
        <p:txBody>
          <a:bodyPr>
            <a:normAutofit fontScale="90000"/>
          </a:bodyPr>
          <a:lstStyle/>
          <a:p>
            <a:pPr algn="ctr" rtl="1"/>
            <a:r>
              <a:rPr lang="he-IL" u="sng" dirty="0"/>
              <a:t>אפיון הפרוייקט</a:t>
            </a:r>
          </a:p>
        </p:txBody>
      </p:sp>
      <p:sp>
        <p:nvSpPr>
          <p:cNvPr id="2" name="TextBox 1"/>
          <p:cNvSpPr txBox="1"/>
          <p:nvPr/>
        </p:nvSpPr>
        <p:spPr>
          <a:xfrm>
            <a:off x="1278876" y="1030822"/>
            <a:ext cx="7434215" cy="5632311"/>
          </a:xfrm>
          <a:prstGeom prst="rect">
            <a:avLst/>
          </a:prstGeom>
          <a:noFill/>
        </p:spPr>
        <p:txBody>
          <a:bodyPr wrap="none" rtlCol="1">
            <a:spAutoFit/>
          </a:bodyPr>
          <a:lstStyle/>
          <a:p>
            <a:r>
              <a:rPr lang="he-IL" b="1" dirty="0"/>
              <a:t>הדרישות המקוריות:</a:t>
            </a:r>
          </a:p>
          <a:p>
            <a:pPr lvl="1"/>
            <a:r>
              <a:rPr lang="he-IL" b="1" i="1" dirty="0"/>
              <a:t>הגדרת הדרישות– מינימום לציון 70</a:t>
            </a:r>
            <a:endParaRPr lang="en-US" b="1" i="1" dirty="0"/>
          </a:p>
          <a:p>
            <a:pPr marL="285750" lvl="0" indent="-285750">
              <a:buFont typeface="Arial" panose="020B0604020202020204" pitchFamily="34" charset="0"/>
              <a:buChar char="•"/>
            </a:pPr>
            <a:r>
              <a:rPr lang="he-IL" dirty="0"/>
              <a:t>(להלן "שחקן") הנע בציר </a:t>
            </a:r>
            <a:r>
              <a:rPr lang="en-US" dirty="0"/>
              <a:t>X</a:t>
            </a:r>
            <a:r>
              <a:rPr lang="he-IL" dirty="0"/>
              <a:t> וקופץ </a:t>
            </a:r>
            <a:endParaRPr lang="en-US" dirty="0"/>
          </a:p>
          <a:p>
            <a:pPr marL="285750" lvl="0" indent="-285750">
              <a:buFont typeface="Arial" panose="020B0604020202020204" pitchFamily="34" charset="0"/>
              <a:buChar char="•"/>
            </a:pPr>
            <a:r>
              <a:rPr lang="he-IL" dirty="0"/>
              <a:t>ישנם גושי זהב ופצצות המוגרלים אקראית במקום קבוע.</a:t>
            </a:r>
            <a:endParaRPr lang="en-US" dirty="0"/>
          </a:p>
          <a:p>
            <a:pPr marL="285750" lvl="0" indent="-285750">
              <a:buFont typeface="Arial" panose="020B0604020202020204" pitchFamily="34" charset="0"/>
              <a:buChar char="•"/>
            </a:pPr>
            <a:r>
              <a:rPr lang="he-IL" dirty="0"/>
              <a:t>בכל פעם שפוגעים בזהב מקבלים ניקוד ומופיע צליל זכיה</a:t>
            </a:r>
            <a:endParaRPr lang="en-US" dirty="0"/>
          </a:p>
          <a:p>
            <a:pPr marL="285750" lvl="0" indent="-285750">
              <a:buFont typeface="Arial" panose="020B0604020202020204" pitchFamily="34" charset="0"/>
              <a:buChar char="•"/>
            </a:pPr>
            <a:r>
              <a:rPr lang="he-IL" dirty="0"/>
              <a:t>בכל פעם שפוגעים בפצצה מאבדים חיים ומופיע צליל פספוס</a:t>
            </a:r>
            <a:endParaRPr lang="en-US" dirty="0"/>
          </a:p>
          <a:p>
            <a:pPr lvl="1"/>
            <a:r>
              <a:rPr lang="he-IL" b="1" i="1" dirty="0"/>
              <a:t>הגדרת הדרישות– מינימום לציון 90</a:t>
            </a:r>
            <a:endParaRPr lang="en-US" b="1" i="1" dirty="0"/>
          </a:p>
          <a:p>
            <a:pPr marL="285750" lvl="0" indent="-285750">
              <a:buFont typeface="Arial" panose="020B0604020202020204" pitchFamily="34" charset="0"/>
              <a:buChar char="•"/>
            </a:pPr>
            <a:r>
              <a:rPr lang="he-IL" dirty="0"/>
              <a:t>גושי הזהב והפצצות המוגרלים אקראית ונעים לעבר השחקן במהירויות שונות </a:t>
            </a:r>
            <a:endParaRPr lang="en-US" dirty="0"/>
          </a:p>
          <a:p>
            <a:pPr marL="285750" lvl="0" indent="-285750">
              <a:buFont typeface="Arial" panose="020B0604020202020204" pitchFamily="34" charset="0"/>
              <a:buChar char="•"/>
            </a:pPr>
            <a:r>
              <a:rPr lang="he-IL" dirty="0"/>
              <a:t>ישנם מכשולים עליהם יכול לעמוד השחקן </a:t>
            </a:r>
          </a:p>
          <a:p>
            <a:r>
              <a:rPr lang="he-IL" b="1" dirty="0"/>
              <a:t>הנחות ותוספות:</a:t>
            </a:r>
          </a:p>
          <a:p>
            <a:pPr marL="285750" indent="-285750">
              <a:buFont typeface="Arial" panose="020B0604020202020204" pitchFamily="34" charset="0"/>
              <a:buChar char="•"/>
            </a:pPr>
            <a:r>
              <a:rPr lang="he-IL" dirty="0"/>
              <a:t>מי שאוסף יותר מטבעות מנצח</a:t>
            </a:r>
          </a:p>
          <a:p>
            <a:endParaRPr lang="he-IL" dirty="0"/>
          </a:p>
          <a:p>
            <a:r>
              <a:rPr lang="he-IL" b="1" dirty="0"/>
              <a:t>החלק היצירתי</a:t>
            </a:r>
            <a:r>
              <a:rPr lang="he-IL" dirty="0"/>
              <a:t>:</a:t>
            </a:r>
          </a:p>
          <a:p>
            <a:r>
              <a:rPr lang="he-IL" dirty="0"/>
              <a:t>•     משחק זוגי – מריו ולואיג'י</a:t>
            </a:r>
          </a:p>
          <a:p>
            <a:pPr marL="342900" indent="-342900">
              <a:buFont typeface="Arial" panose="020B0604020202020204" pitchFamily="34" charset="0"/>
              <a:buChar char="•"/>
            </a:pPr>
            <a:r>
              <a:rPr lang="he-IL" dirty="0"/>
              <a:t>פצצות מסוגלות לרדוף אחרי  מריו (ושליטה במספר הפצצות הרודפות), </a:t>
            </a:r>
            <a:r>
              <a:rPr lang="en-US" dirty="0" err="1"/>
              <a:t>safeZone</a:t>
            </a:r>
            <a:r>
              <a:rPr lang="en-US" dirty="0"/>
              <a:t> </a:t>
            </a:r>
            <a:r>
              <a:rPr lang="he-IL" dirty="0"/>
              <a:t>.</a:t>
            </a:r>
            <a:endParaRPr lang="en-US" dirty="0"/>
          </a:p>
          <a:p>
            <a:pPr marL="342900" indent="-342900">
              <a:buFont typeface="Arial" panose="020B0604020202020204" pitchFamily="34" charset="0"/>
              <a:buChar char="•"/>
            </a:pPr>
            <a:r>
              <a:rPr lang="he-IL" dirty="0"/>
              <a:t>תזוזה של המכשולים וסנכרון תנועה איתם</a:t>
            </a:r>
            <a:endParaRPr lang="en-US" dirty="0"/>
          </a:p>
          <a:p>
            <a:pPr marL="342900" indent="-342900">
              <a:buFont typeface="Arial" panose="020B0604020202020204" pitchFamily="34" charset="0"/>
              <a:buChar char="•"/>
            </a:pPr>
            <a:r>
              <a:rPr lang="he-IL" dirty="0"/>
              <a:t>צלילים – </a:t>
            </a:r>
            <a:r>
              <a:rPr lang="en-US" dirty="0"/>
              <a:t>Theme song </a:t>
            </a:r>
            <a:r>
              <a:rPr lang="he-IL" dirty="0"/>
              <a:t> של מריו וצליל נוסף לקפיצה</a:t>
            </a:r>
          </a:p>
          <a:p>
            <a:pPr marL="342900" indent="-342900">
              <a:buFont typeface="Arial" panose="020B0604020202020204" pitchFamily="34" charset="0"/>
              <a:buChar char="•"/>
            </a:pPr>
            <a:r>
              <a:rPr lang="he-IL" dirty="0"/>
              <a:t>תנועה פיזיקלית</a:t>
            </a:r>
          </a:p>
          <a:p>
            <a:pPr marL="342900" indent="-342900">
              <a:buFont typeface="Arial" panose="020B0604020202020204" pitchFamily="34" charset="0"/>
              <a:buChar char="•"/>
            </a:pPr>
            <a:r>
              <a:rPr lang="he-IL" dirty="0"/>
              <a:t>גרפיקה</a:t>
            </a:r>
            <a:endParaRPr lang="en-US" dirty="0"/>
          </a:p>
          <a:p>
            <a:pPr marL="342900" indent="-342900">
              <a:buFont typeface="Arial" panose="020B0604020202020204" pitchFamily="34" charset="0"/>
              <a:buChar char="•"/>
            </a:pPr>
            <a:endParaRPr lang="he-IL" dirty="0"/>
          </a:p>
        </p:txBody>
      </p:sp>
    </p:spTree>
    <p:extLst>
      <p:ext uri="{BB962C8B-B14F-4D97-AF65-F5344CB8AC3E}">
        <p14:creationId xmlns:p14="http://schemas.microsoft.com/office/powerpoint/2010/main" val="38828037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6A160D-0E1F-4D56-832A-406A48683095}"/>
              </a:ext>
            </a:extLst>
          </p:cNvPr>
          <p:cNvSpPr>
            <a:spLocks noGrp="1"/>
          </p:cNvSpPr>
          <p:nvPr>
            <p:ph type="title"/>
          </p:nvPr>
        </p:nvSpPr>
        <p:spPr>
          <a:xfrm>
            <a:off x="611560" y="188640"/>
            <a:ext cx="8305800" cy="772231"/>
          </a:xfrm>
        </p:spPr>
        <p:txBody>
          <a:bodyPr>
            <a:normAutofit fontScale="90000"/>
          </a:bodyPr>
          <a:lstStyle/>
          <a:p>
            <a:pPr algn="r" rtl="1"/>
            <a:r>
              <a:rPr lang="he-IL" dirty="0"/>
              <a:t>תוספות - הרחבה</a:t>
            </a:r>
            <a:endParaRPr lang="en-US" dirty="0"/>
          </a:p>
        </p:txBody>
      </p:sp>
      <p:sp>
        <p:nvSpPr>
          <p:cNvPr id="3" name="TextBox 2">
            <a:extLst>
              <a:ext uri="{FF2B5EF4-FFF2-40B4-BE49-F238E27FC236}">
                <a16:creationId xmlns:a16="http://schemas.microsoft.com/office/drawing/2014/main" id="{A7602E81-9656-4ABD-925A-CB5E8258BF68}"/>
              </a:ext>
            </a:extLst>
          </p:cNvPr>
          <p:cNvSpPr txBox="1"/>
          <p:nvPr/>
        </p:nvSpPr>
        <p:spPr>
          <a:xfrm>
            <a:off x="323528" y="1247433"/>
            <a:ext cx="8280920" cy="5632311"/>
          </a:xfrm>
          <a:prstGeom prst="rect">
            <a:avLst/>
          </a:prstGeom>
          <a:noFill/>
        </p:spPr>
        <p:txBody>
          <a:bodyPr wrap="square" rtlCol="0">
            <a:spAutoFit/>
          </a:bodyPr>
          <a:lstStyle/>
          <a:p>
            <a:pPr marL="285750" indent="-285750">
              <a:buFont typeface="Arial" panose="020B0604020202020204" pitchFamily="34" charset="0"/>
              <a:buChar char="•"/>
            </a:pPr>
            <a:r>
              <a:rPr lang="he-IL" sz="2400" b="1" dirty="0"/>
              <a:t>מנוע פיזיקלי ריאליסטי </a:t>
            </a:r>
            <a:r>
              <a:rPr lang="he-IL" sz="2400" dirty="0"/>
              <a:t>– במכונת המצבים של מריו ממומשות 		</a:t>
            </a:r>
            <a:r>
              <a:rPr lang="he-IL" sz="2400" i="1" u="sng" dirty="0"/>
              <a:t>משוואות תנועה פיזיקליות </a:t>
            </a:r>
            <a:r>
              <a:rPr lang="he-IL" sz="2400" dirty="0"/>
              <a:t>הכוללות </a:t>
            </a:r>
            <a:r>
              <a:rPr lang="he-IL" sz="2400" i="1" u="sng" dirty="0"/>
              <a:t>כוח כבידה וממשק עם </a:t>
            </a:r>
            <a:r>
              <a:rPr lang="he-IL" sz="2400" i="1" dirty="0"/>
              <a:t>	</a:t>
            </a:r>
            <a:r>
              <a:rPr lang="he-IL" sz="2400" i="1" u="sng" dirty="0"/>
              <a:t>אובייקטים במהירויות שונות</a:t>
            </a:r>
            <a:r>
              <a:rPr lang="he-IL" sz="2400" dirty="0"/>
              <a:t>. מנגנוני תיקון מיקום מתקדמים.</a:t>
            </a:r>
          </a:p>
          <a:p>
            <a:pPr marL="285750" indent="-285750">
              <a:buFont typeface="Arial" panose="020B0604020202020204" pitchFamily="34" charset="0"/>
              <a:buChar char="•"/>
            </a:pPr>
            <a:endParaRPr lang="he-IL" sz="2400" b="1" dirty="0"/>
          </a:p>
          <a:p>
            <a:pPr marL="285750" indent="-285750">
              <a:buFont typeface="Arial" panose="020B0604020202020204" pitchFamily="34" charset="0"/>
              <a:buChar char="•"/>
            </a:pPr>
            <a:r>
              <a:rPr lang="he-IL" sz="2400" b="1" dirty="0"/>
              <a:t>צלילים נוספים –</a:t>
            </a:r>
            <a:r>
              <a:rPr lang="he-IL" sz="2400" dirty="0"/>
              <a:t> הרחבנו את הדרישה ותמכנו בצלילים נוספים. עקב השימוש בזיכרון ה-</a:t>
            </a:r>
            <a:r>
              <a:rPr lang="en-US" sz="2400" dirty="0"/>
              <a:t>RAM</a:t>
            </a:r>
            <a:r>
              <a:rPr lang="he-IL" sz="2400" dirty="0"/>
              <a:t> שבכרטיס הגדלנו להוסיף </a:t>
            </a:r>
            <a:r>
              <a:rPr lang="he-IL" sz="2400" i="1" u="sng" dirty="0"/>
              <a:t>חלק נכבד משיר הנושא של המשחק!</a:t>
            </a:r>
          </a:p>
          <a:p>
            <a:pPr marL="285750" indent="-285750">
              <a:buFont typeface="Arial" panose="020B0604020202020204" pitchFamily="34" charset="0"/>
              <a:buChar char="•"/>
            </a:pPr>
            <a:endParaRPr lang="he-IL" sz="2400" b="1" dirty="0"/>
          </a:p>
          <a:p>
            <a:pPr marL="285750" indent="-285750">
              <a:buFont typeface="Arial" panose="020B0604020202020204" pitchFamily="34" charset="0"/>
              <a:buChar char="•"/>
            </a:pPr>
            <a:r>
              <a:rPr lang="he-IL" sz="2400" b="1" dirty="0"/>
              <a:t>משחק לשני שחקנים</a:t>
            </a:r>
            <a:r>
              <a:rPr lang="he-IL" sz="2400" dirty="0"/>
              <a:t> – הוספנו </a:t>
            </a:r>
            <a:r>
              <a:rPr lang="he-IL" sz="2400" u="sng" dirty="0"/>
              <a:t>תמיכה בשחקן נוסף</a:t>
            </a:r>
            <a:r>
              <a:rPr lang="he-IL" sz="2400" dirty="0"/>
              <a:t> והפכנו את המשחק לתחרות בין שני שחקנים על השגת הזהב.</a:t>
            </a:r>
          </a:p>
          <a:p>
            <a:pPr marL="285750" indent="-285750">
              <a:buFont typeface="Arial" panose="020B0604020202020204" pitchFamily="34" charset="0"/>
              <a:buChar char="•"/>
            </a:pPr>
            <a:endParaRPr lang="he-IL" sz="2400" b="1" dirty="0"/>
          </a:p>
          <a:p>
            <a:pPr marL="285750" indent="-285750">
              <a:buFont typeface="Arial" panose="020B0604020202020204" pitchFamily="34" charset="0"/>
              <a:buChar char="•"/>
            </a:pPr>
            <a:r>
              <a:rPr lang="he-IL" sz="2400" b="1" dirty="0"/>
              <a:t>רמות קושי ופצצות חכמות – </a:t>
            </a:r>
            <a:r>
              <a:rPr lang="he-IL" sz="2400" dirty="0"/>
              <a:t>ניתן לשלוט על רמות הקושי במשחק ע"י </a:t>
            </a:r>
            <a:r>
              <a:rPr lang="he-IL" sz="2400" u="sng" dirty="0"/>
              <a:t>ויסות כמות הפצצות החכמות</a:t>
            </a:r>
            <a:r>
              <a:rPr lang="he-IL" sz="2400" dirty="0"/>
              <a:t>. </a:t>
            </a:r>
            <a:r>
              <a:rPr lang="he-IL" sz="2400" u="sng" dirty="0"/>
              <a:t>פצצה חכמה עוקבת אחרי השחקן </a:t>
            </a:r>
            <a:r>
              <a:rPr lang="he-IL" sz="2400" dirty="0"/>
              <a:t>עד לפגיעה בו. פצצות שאינן חכמות </a:t>
            </a:r>
            <a:r>
              <a:rPr lang="he-IL" sz="2400" u="sng" dirty="0"/>
              <a:t>נעות במשחק בתנועה ובמהירויות אקראיות.</a:t>
            </a:r>
            <a:endParaRPr lang="en-US" sz="2400" b="1" u="sng" dirty="0"/>
          </a:p>
        </p:txBody>
      </p:sp>
    </p:spTree>
    <p:extLst>
      <p:ext uri="{BB962C8B-B14F-4D97-AF65-F5344CB8AC3E}">
        <p14:creationId xmlns:p14="http://schemas.microsoft.com/office/powerpoint/2010/main" val="41334711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6A160D-0E1F-4D56-832A-406A48683095}"/>
              </a:ext>
            </a:extLst>
          </p:cNvPr>
          <p:cNvSpPr>
            <a:spLocks noGrp="1"/>
          </p:cNvSpPr>
          <p:nvPr>
            <p:ph type="title"/>
          </p:nvPr>
        </p:nvSpPr>
        <p:spPr>
          <a:xfrm>
            <a:off x="611560" y="188640"/>
            <a:ext cx="8305800" cy="772231"/>
          </a:xfrm>
        </p:spPr>
        <p:txBody>
          <a:bodyPr>
            <a:normAutofit fontScale="90000"/>
          </a:bodyPr>
          <a:lstStyle/>
          <a:p>
            <a:pPr algn="r" rtl="1"/>
            <a:r>
              <a:rPr lang="he-IL" dirty="0"/>
              <a:t>תוספות - הרחבה</a:t>
            </a:r>
            <a:endParaRPr lang="en-US" dirty="0"/>
          </a:p>
        </p:txBody>
      </p:sp>
      <p:sp>
        <p:nvSpPr>
          <p:cNvPr id="3" name="TextBox 2">
            <a:extLst>
              <a:ext uri="{FF2B5EF4-FFF2-40B4-BE49-F238E27FC236}">
                <a16:creationId xmlns:a16="http://schemas.microsoft.com/office/drawing/2014/main" id="{A7602E81-9656-4ABD-925A-CB5E8258BF68}"/>
              </a:ext>
            </a:extLst>
          </p:cNvPr>
          <p:cNvSpPr txBox="1"/>
          <p:nvPr/>
        </p:nvSpPr>
        <p:spPr>
          <a:xfrm>
            <a:off x="323528" y="1247433"/>
            <a:ext cx="8280920" cy="3416320"/>
          </a:xfrm>
          <a:prstGeom prst="rect">
            <a:avLst/>
          </a:prstGeom>
          <a:noFill/>
        </p:spPr>
        <p:txBody>
          <a:bodyPr wrap="square" rtlCol="0">
            <a:spAutoFit/>
          </a:bodyPr>
          <a:lstStyle/>
          <a:p>
            <a:pPr marL="285750" indent="-285750">
              <a:buFont typeface="Arial" panose="020B0604020202020204" pitchFamily="34" charset="0"/>
              <a:buChar char="•"/>
            </a:pPr>
            <a:r>
              <a:rPr lang="he-IL" sz="2400" b="1" dirty="0"/>
              <a:t>מכשולים – </a:t>
            </a:r>
            <a:r>
              <a:rPr lang="he-IL" sz="2400" dirty="0"/>
              <a:t>המכשולים במשחק הם מכשולים נעים ("פלטפורמות") המסוגלות לנוע מעלה, מטה ובאלכסון באופן עצמאי. מכשולים אלו מאפשרים לשחקנים להגיע לנקודות גבוהות במסך ע"י העברה של רכיב המהירות האנכית לדמויות. </a:t>
            </a:r>
          </a:p>
          <a:p>
            <a:endParaRPr lang="he-IL" sz="2400" dirty="0"/>
          </a:p>
          <a:p>
            <a:pPr marL="285750" indent="-285750">
              <a:buFont typeface="Arial" panose="020B0604020202020204" pitchFamily="34" charset="0"/>
              <a:buChar char="•"/>
            </a:pPr>
            <a:r>
              <a:rPr lang="he-IL" sz="2400" b="1" dirty="0"/>
              <a:t>אזור מבטחים "</a:t>
            </a:r>
            <a:r>
              <a:rPr lang="en-US" sz="2400" b="1" dirty="0"/>
              <a:t>Safe Zone</a:t>
            </a:r>
            <a:r>
              <a:rPr lang="he-IL" sz="2400" b="1" dirty="0"/>
              <a:t>" – </a:t>
            </a:r>
            <a:r>
              <a:rPr lang="he-IL" sz="2400" dirty="0"/>
              <a:t>אזור מוגן במשחק אליו לא מגיעים פצצות ומטבעות. אזור זה נועד לאפשר לשחקנים לתכנן את המשחק מבלי שפצצות (גם חכמות) יפגעו בהם, גם מטבעות לא ייכנסו ולא יוגרלו לתוך אזור זה.</a:t>
            </a:r>
            <a:endParaRPr lang="en-US" sz="2400" b="1" dirty="0"/>
          </a:p>
        </p:txBody>
      </p:sp>
    </p:spTree>
    <p:extLst>
      <p:ext uri="{BB962C8B-B14F-4D97-AF65-F5344CB8AC3E}">
        <p14:creationId xmlns:p14="http://schemas.microsoft.com/office/powerpoint/2010/main" val="41003500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מלבן 2"/>
          <p:cNvSpPr/>
          <p:nvPr/>
        </p:nvSpPr>
        <p:spPr>
          <a:xfrm>
            <a:off x="142844" y="142852"/>
            <a:ext cx="8858312" cy="657229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6" name="כותרת 1"/>
          <p:cNvSpPr>
            <a:spLocks noGrp="1"/>
          </p:cNvSpPr>
          <p:nvPr>
            <p:ph type="title"/>
          </p:nvPr>
        </p:nvSpPr>
        <p:spPr>
          <a:xfrm>
            <a:off x="854944" y="339949"/>
            <a:ext cx="7434112" cy="648072"/>
          </a:xfrm>
        </p:spPr>
        <p:txBody>
          <a:bodyPr>
            <a:normAutofit fontScale="90000"/>
          </a:bodyPr>
          <a:lstStyle/>
          <a:p>
            <a:pPr lvl="0" algn="ctr" rtl="1"/>
            <a:r>
              <a:rPr lang="he-IL" sz="4000" b="1" u="sng" dirty="0"/>
              <a:t>ארכיטקטורה וממשקים</a:t>
            </a:r>
            <a:endParaRPr lang="en-US" sz="2000" dirty="0"/>
          </a:p>
        </p:txBody>
      </p:sp>
      <p:grpSp>
        <p:nvGrpSpPr>
          <p:cNvPr id="5" name="Group 4">
            <a:extLst>
              <a:ext uri="{FF2B5EF4-FFF2-40B4-BE49-F238E27FC236}">
                <a16:creationId xmlns:a16="http://schemas.microsoft.com/office/drawing/2014/main" id="{5271FF64-5928-4477-B31E-A8CD11277376}"/>
              </a:ext>
            </a:extLst>
          </p:cNvPr>
          <p:cNvGrpSpPr/>
          <p:nvPr/>
        </p:nvGrpSpPr>
        <p:grpSpPr>
          <a:xfrm>
            <a:off x="395536" y="1412776"/>
            <a:ext cx="8136903" cy="5088656"/>
            <a:chOff x="0" y="0"/>
            <a:chExt cx="5297125" cy="4394902"/>
          </a:xfrm>
        </p:grpSpPr>
        <p:grpSp>
          <p:nvGrpSpPr>
            <p:cNvPr id="7" name="קבוצה 45">
              <a:extLst>
                <a:ext uri="{FF2B5EF4-FFF2-40B4-BE49-F238E27FC236}">
                  <a16:creationId xmlns:a16="http://schemas.microsoft.com/office/drawing/2014/main" id="{24BEF2E4-A456-4E58-A4AB-822261AB6FD9}"/>
                </a:ext>
              </a:extLst>
            </p:cNvPr>
            <p:cNvGrpSpPr/>
            <p:nvPr/>
          </p:nvGrpSpPr>
          <p:grpSpPr>
            <a:xfrm>
              <a:off x="3689762" y="2635230"/>
              <a:ext cx="1607363" cy="928694"/>
              <a:chOff x="3689762" y="2635230"/>
              <a:chExt cx="1607363" cy="928694"/>
            </a:xfrm>
          </p:grpSpPr>
          <p:pic>
            <p:nvPicPr>
              <p:cNvPr id="21" name="Picture 20" descr="http://i00.twenga.com/p/60/41/126041vb.png">
                <a:extLst>
                  <a:ext uri="{FF2B5EF4-FFF2-40B4-BE49-F238E27FC236}">
                    <a16:creationId xmlns:a16="http://schemas.microsoft.com/office/drawing/2014/main" id="{F5CBB01F-B9BE-4268-B106-5B9345F6091C}"/>
                  </a:ext>
                </a:extLst>
              </p:cNvPr>
              <p:cNvPicPr>
                <a:picLocks noChangeAspect="1" noChangeArrowheads="1"/>
              </p:cNvPicPr>
              <p:nvPr/>
            </p:nvPicPr>
            <p:blipFill>
              <a:blip r:embed="rId2" cstate="print"/>
              <a:srcRect t="27779" b="27779"/>
              <a:stretch>
                <a:fillRect/>
              </a:stretch>
            </p:blipFill>
            <p:spPr bwMode="auto">
              <a:xfrm>
                <a:off x="3689762" y="2849544"/>
                <a:ext cx="1607363" cy="714380"/>
              </a:xfrm>
              <a:prstGeom prst="rect">
                <a:avLst/>
              </a:prstGeom>
              <a:noFill/>
              <a:ln w="9525">
                <a:noFill/>
                <a:miter lim="800000"/>
                <a:headEnd/>
                <a:tailEnd/>
              </a:ln>
            </p:spPr>
          </p:pic>
          <p:sp>
            <p:nvSpPr>
              <p:cNvPr id="22" name="TextBox 4">
                <a:extLst>
                  <a:ext uri="{FF2B5EF4-FFF2-40B4-BE49-F238E27FC236}">
                    <a16:creationId xmlns:a16="http://schemas.microsoft.com/office/drawing/2014/main" id="{07A50C70-27E6-4136-BC2B-6F01425CFDB0}"/>
                  </a:ext>
                </a:extLst>
              </p:cNvPr>
              <p:cNvSpPr txBox="1"/>
              <p:nvPr/>
            </p:nvSpPr>
            <p:spPr>
              <a:xfrm>
                <a:off x="4046952" y="2635230"/>
                <a:ext cx="928694" cy="276999"/>
              </a:xfrm>
              <a:prstGeom prst="rect">
                <a:avLst/>
              </a:prstGeom>
              <a:noFill/>
            </p:spPr>
            <p:txBody>
              <a:bodyPr wrap="square" rtlCol="1">
                <a:noAutofit/>
              </a:bodyPr>
              <a:lstStyle/>
              <a:p>
                <a:pPr marL="0" marR="0" algn="ctr">
                  <a:spcBef>
                    <a:spcPts val="0"/>
                  </a:spcBef>
                  <a:spcAft>
                    <a:spcPts val="0"/>
                  </a:spcAft>
                </a:pPr>
                <a:r>
                  <a:rPr lang="en-US" sz="1200" b="1" kern="1200">
                    <a:solidFill>
                      <a:srgbClr val="000000"/>
                    </a:solidFill>
                    <a:effectLst/>
                    <a:latin typeface="Calibri" panose="020F0502020204030204" pitchFamily="34" charset="0"/>
                    <a:ea typeface="Times New Roman" panose="02020603050405020304" pitchFamily="18" charset="0"/>
                    <a:cs typeface="Arial" panose="020B0604020202020204" pitchFamily="34" charset="0"/>
                  </a:rPr>
                  <a:t>Keyboard</a:t>
                </a:r>
                <a:endParaRPr lang="en-US" sz="1200">
                  <a:effectLst/>
                  <a:latin typeface="Times New Roman" panose="02020603050405020304" pitchFamily="18" charset="0"/>
                  <a:ea typeface="Times New Roman" panose="02020603050405020304" pitchFamily="18" charset="0"/>
                </a:endParaRPr>
              </a:p>
            </p:txBody>
          </p:sp>
        </p:grpSp>
        <p:grpSp>
          <p:nvGrpSpPr>
            <p:cNvPr id="8" name="קבוצה 26">
              <a:extLst>
                <a:ext uri="{FF2B5EF4-FFF2-40B4-BE49-F238E27FC236}">
                  <a16:creationId xmlns:a16="http://schemas.microsoft.com/office/drawing/2014/main" id="{3841869C-E6FC-4E35-9FE9-A5418CFEB16D}"/>
                </a:ext>
              </a:extLst>
            </p:cNvPr>
            <p:cNvGrpSpPr/>
            <p:nvPr/>
          </p:nvGrpSpPr>
          <p:grpSpPr>
            <a:xfrm>
              <a:off x="0" y="2297515"/>
              <a:ext cx="2857520" cy="1550806"/>
              <a:chOff x="0" y="2297515"/>
              <a:chExt cx="2857520" cy="1550806"/>
            </a:xfrm>
          </p:grpSpPr>
          <p:pic>
            <p:nvPicPr>
              <p:cNvPr id="19" name="Picture 18" descr="E:\044167_9 - Project\Pictures\MSS_Platform.jpg">
                <a:extLst>
                  <a:ext uri="{FF2B5EF4-FFF2-40B4-BE49-F238E27FC236}">
                    <a16:creationId xmlns:a16="http://schemas.microsoft.com/office/drawing/2014/main" id="{5FA2FEC9-9EFD-4F4E-9592-DE3BE1A2B1CF}"/>
                  </a:ext>
                </a:extLst>
              </p:cNvPr>
              <p:cNvPicPr>
                <a:picLocks noChangeAspect="1" noChangeArrowheads="1"/>
              </p:cNvPicPr>
              <p:nvPr/>
            </p:nvPicPr>
            <p:blipFill>
              <a:blip r:embed="rId3" cstate="print">
                <a:lum bright="20000" contrast="40000"/>
              </a:blip>
              <a:srcRect/>
              <a:stretch>
                <a:fillRect/>
              </a:stretch>
            </p:blipFill>
            <p:spPr bwMode="auto">
              <a:xfrm>
                <a:off x="0" y="2504529"/>
                <a:ext cx="2857520" cy="1343792"/>
              </a:xfrm>
              <a:prstGeom prst="rect">
                <a:avLst/>
              </a:prstGeom>
              <a:noFill/>
              <a:ln w="9525">
                <a:noFill/>
                <a:miter lim="800000"/>
                <a:headEnd/>
                <a:tailEnd/>
              </a:ln>
            </p:spPr>
          </p:pic>
          <p:sp>
            <p:nvSpPr>
              <p:cNvPr id="20" name="TextBox 10">
                <a:extLst>
                  <a:ext uri="{FF2B5EF4-FFF2-40B4-BE49-F238E27FC236}">
                    <a16:creationId xmlns:a16="http://schemas.microsoft.com/office/drawing/2014/main" id="{A505D83C-0AC6-4E55-B234-FD35D8D5D7E2}"/>
                  </a:ext>
                </a:extLst>
              </p:cNvPr>
              <p:cNvSpPr txBox="1"/>
              <p:nvPr/>
            </p:nvSpPr>
            <p:spPr>
              <a:xfrm>
                <a:off x="1632520" y="2297515"/>
                <a:ext cx="1214446" cy="276999"/>
              </a:xfrm>
              <a:prstGeom prst="rect">
                <a:avLst/>
              </a:prstGeom>
              <a:noFill/>
            </p:spPr>
            <p:txBody>
              <a:bodyPr wrap="square" rtlCol="1">
                <a:noAutofit/>
              </a:bodyPr>
              <a:lstStyle/>
              <a:p>
                <a:pPr marL="0" marR="0" algn="ctr">
                  <a:spcBef>
                    <a:spcPts val="0"/>
                  </a:spcBef>
                  <a:spcAft>
                    <a:spcPts val="0"/>
                  </a:spcAft>
                </a:pPr>
                <a:r>
                  <a:rPr lang="en-US" sz="1200" b="1" kern="1200" dirty="0">
                    <a:solidFill>
                      <a:srgbClr val="000000"/>
                    </a:solidFill>
                    <a:effectLst/>
                    <a:latin typeface="Calibri" panose="020F0502020204030204" pitchFamily="34" charset="0"/>
                    <a:ea typeface="Times New Roman" panose="02020603050405020304" pitchFamily="18" charset="0"/>
                    <a:cs typeface="Arial" panose="020B0604020202020204" pitchFamily="34" charset="0"/>
                  </a:rPr>
                  <a:t>MSS Platform</a:t>
                </a:r>
                <a:endParaRPr lang="en-US" sz="1200" dirty="0">
                  <a:effectLst/>
                  <a:latin typeface="Times New Roman" panose="02020603050405020304" pitchFamily="18" charset="0"/>
                  <a:ea typeface="Times New Roman" panose="02020603050405020304" pitchFamily="18" charset="0"/>
                </a:endParaRPr>
              </a:p>
            </p:txBody>
          </p:sp>
        </p:grpSp>
        <p:grpSp>
          <p:nvGrpSpPr>
            <p:cNvPr id="9" name="קבוצה 34">
              <a:extLst>
                <a:ext uri="{FF2B5EF4-FFF2-40B4-BE49-F238E27FC236}">
                  <a16:creationId xmlns:a16="http://schemas.microsoft.com/office/drawing/2014/main" id="{08CA3771-EDBA-4B1D-8571-D9978C58286A}"/>
                </a:ext>
              </a:extLst>
            </p:cNvPr>
            <p:cNvGrpSpPr/>
            <p:nvPr/>
          </p:nvGrpSpPr>
          <p:grpSpPr>
            <a:xfrm>
              <a:off x="3921940" y="585596"/>
              <a:ext cx="1143008" cy="1205692"/>
              <a:chOff x="3921940" y="585596"/>
              <a:chExt cx="1143008" cy="1205692"/>
            </a:xfrm>
          </p:grpSpPr>
          <p:pic>
            <p:nvPicPr>
              <p:cNvPr id="17" name="Picture 16">
                <a:extLst>
                  <a:ext uri="{FF2B5EF4-FFF2-40B4-BE49-F238E27FC236}">
                    <a16:creationId xmlns:a16="http://schemas.microsoft.com/office/drawing/2014/main" id="{159B6D07-17D2-49A3-AE5B-6C9A496EE71F}"/>
                  </a:ext>
                </a:extLst>
              </p:cNvPr>
              <p:cNvPicPr>
                <a:picLocks noChangeAspect="1" noChangeArrowheads="1"/>
              </p:cNvPicPr>
              <p:nvPr/>
            </p:nvPicPr>
            <p:blipFill>
              <a:blip r:embed="rId4" cstate="print"/>
              <a:srcRect/>
              <a:stretch>
                <a:fillRect/>
              </a:stretch>
            </p:blipFill>
            <p:spPr bwMode="auto">
              <a:xfrm>
                <a:off x="3993378" y="862595"/>
                <a:ext cx="1009264" cy="928693"/>
              </a:xfrm>
              <a:prstGeom prst="rect">
                <a:avLst/>
              </a:prstGeom>
              <a:noFill/>
              <a:ln w="9525">
                <a:noFill/>
                <a:miter lim="800000"/>
                <a:headEnd/>
                <a:tailEnd/>
              </a:ln>
              <a:effectLst/>
            </p:spPr>
          </p:pic>
          <p:sp>
            <p:nvSpPr>
              <p:cNvPr id="18" name="TextBox 13">
                <a:extLst>
                  <a:ext uri="{FF2B5EF4-FFF2-40B4-BE49-F238E27FC236}">
                    <a16:creationId xmlns:a16="http://schemas.microsoft.com/office/drawing/2014/main" id="{962DF371-956F-4E32-8B73-3DF84572CD68}"/>
                  </a:ext>
                </a:extLst>
              </p:cNvPr>
              <p:cNvSpPr txBox="1"/>
              <p:nvPr/>
            </p:nvSpPr>
            <p:spPr>
              <a:xfrm>
                <a:off x="3921940" y="585596"/>
                <a:ext cx="1143008" cy="276999"/>
              </a:xfrm>
              <a:prstGeom prst="rect">
                <a:avLst/>
              </a:prstGeom>
              <a:noFill/>
            </p:spPr>
            <p:txBody>
              <a:bodyPr wrap="square" rtlCol="1">
                <a:noAutofit/>
              </a:bodyPr>
              <a:lstStyle/>
              <a:p>
                <a:pPr marL="0" marR="0" algn="ctr">
                  <a:spcBef>
                    <a:spcPts val="0"/>
                  </a:spcBef>
                  <a:spcAft>
                    <a:spcPts val="0"/>
                  </a:spcAft>
                </a:pPr>
                <a:r>
                  <a:rPr lang="en-US" sz="1200" b="1" kern="1200">
                    <a:solidFill>
                      <a:srgbClr val="000000"/>
                    </a:solidFill>
                    <a:effectLst/>
                    <a:latin typeface="Calibri" panose="020F0502020204030204" pitchFamily="34" charset="0"/>
                    <a:ea typeface="Times New Roman" panose="02020603050405020304" pitchFamily="18" charset="0"/>
                    <a:cs typeface="Arial" panose="020B0604020202020204" pitchFamily="34" charset="0"/>
                  </a:rPr>
                  <a:t>Headphones</a:t>
                </a:r>
                <a:endParaRPr lang="en-US" sz="1200">
                  <a:effectLst/>
                  <a:latin typeface="Times New Roman" panose="02020603050405020304" pitchFamily="18" charset="0"/>
                  <a:ea typeface="Times New Roman" panose="02020603050405020304" pitchFamily="18" charset="0"/>
                </a:endParaRPr>
              </a:p>
            </p:txBody>
          </p:sp>
        </p:grpSp>
        <p:pic>
          <p:nvPicPr>
            <p:cNvPr id="10" name="Picture 9">
              <a:extLst>
                <a:ext uri="{FF2B5EF4-FFF2-40B4-BE49-F238E27FC236}">
                  <a16:creationId xmlns:a16="http://schemas.microsoft.com/office/drawing/2014/main" id="{0D267994-C5D7-49F1-B4D9-5E7B48CB787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9854" y="0"/>
              <a:ext cx="2524923" cy="1891914"/>
            </a:xfrm>
            <a:prstGeom prst="rect">
              <a:avLst/>
            </a:prstGeom>
          </p:spPr>
        </p:pic>
        <p:pic>
          <p:nvPicPr>
            <p:cNvPr id="11" name="Picture 10">
              <a:extLst>
                <a:ext uri="{FF2B5EF4-FFF2-40B4-BE49-F238E27FC236}">
                  <a16:creationId xmlns:a16="http://schemas.microsoft.com/office/drawing/2014/main" id="{9307FF67-7500-4849-9E0D-91834DCD926C}"/>
                </a:ext>
              </a:extLst>
            </p:cNvPr>
            <p:cNvPicPr>
              <a:picLocks noChangeAspect="1"/>
            </p:cNvPicPr>
            <p:nvPr/>
          </p:nvPicPr>
          <p:blipFill>
            <a:blip r:embed="rId6" cstate="print">
              <a:extLst>
                <a:ext uri="{28A0092B-C50C-407E-A947-70E740481C1C}">
                  <a14:useLocalDpi xmlns:a14="http://schemas.microsoft.com/office/drawing/2010/main" val="0"/>
                </a:ext>
                <a:ext uri="{837473B0-CC2E-450A-ABE3-18F120FF3D39}">
                  <a1611:picAttrSrcUrl xmlns:a1611="http://schemas.microsoft.com/office/drawing/2016/11/main" r:id="rId7"/>
                </a:ext>
              </a:extLst>
            </a:blip>
            <a:stretch>
              <a:fillRect/>
            </a:stretch>
          </p:blipFill>
          <p:spPr>
            <a:xfrm>
              <a:off x="4014487" y="1148597"/>
              <a:ext cx="957914" cy="1486633"/>
            </a:xfrm>
            <a:prstGeom prst="rect">
              <a:avLst/>
            </a:prstGeom>
          </p:spPr>
        </p:pic>
        <p:cxnSp>
          <p:nvCxnSpPr>
            <p:cNvPr id="12" name="Straight Connector 11">
              <a:extLst>
                <a:ext uri="{FF2B5EF4-FFF2-40B4-BE49-F238E27FC236}">
                  <a16:creationId xmlns:a16="http://schemas.microsoft.com/office/drawing/2014/main" id="{B42CEFE7-623A-4C3B-87BE-238EA6892CBB}"/>
                </a:ext>
              </a:extLst>
            </p:cNvPr>
            <p:cNvCxnSpPr>
              <a:cxnSpLocks/>
            </p:cNvCxnSpPr>
            <p:nvPr/>
          </p:nvCxnSpPr>
          <p:spPr>
            <a:xfrm>
              <a:off x="4493444" y="3563924"/>
              <a:ext cx="0" cy="830978"/>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071AB967-2AE0-444C-8376-CCABCA22EFC6}"/>
                </a:ext>
              </a:extLst>
            </p:cNvPr>
            <p:cNvCxnSpPr/>
            <p:nvPr/>
          </p:nvCxnSpPr>
          <p:spPr>
            <a:xfrm flipH="1">
              <a:off x="1453349" y="4394902"/>
              <a:ext cx="309634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810DA540-32B9-4431-BDD9-3D0595388247}"/>
                </a:ext>
              </a:extLst>
            </p:cNvPr>
            <p:cNvCxnSpPr/>
            <p:nvPr/>
          </p:nvCxnSpPr>
          <p:spPr>
            <a:xfrm flipH="1" flipV="1">
              <a:off x="1428760" y="3848321"/>
              <a:ext cx="24589" cy="532573"/>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25FF59C6-9E57-4F01-8AD5-894EB69C7318}"/>
                </a:ext>
              </a:extLst>
            </p:cNvPr>
            <p:cNvCxnSpPr>
              <a:cxnSpLocks/>
            </p:cNvCxnSpPr>
            <p:nvPr/>
          </p:nvCxnSpPr>
          <p:spPr>
            <a:xfrm flipH="1">
              <a:off x="854011" y="1891914"/>
              <a:ext cx="888305" cy="743316"/>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7763F97-D618-4A72-B9F8-D3FE6F39FDF6}"/>
                </a:ext>
              </a:extLst>
            </p:cNvPr>
            <p:cNvCxnSpPr/>
            <p:nvPr/>
          </p:nvCxnSpPr>
          <p:spPr>
            <a:xfrm flipH="1">
              <a:off x="2857520" y="1326942"/>
              <a:ext cx="1135858" cy="1849483"/>
            </a:xfrm>
            <a:prstGeom prst="line">
              <a:avLst/>
            </a:prstGeom>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0036232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קבוצה 24">
            <a:extLst>
              <a:ext uri="{FF2B5EF4-FFF2-40B4-BE49-F238E27FC236}">
                <a16:creationId xmlns:a16="http://schemas.microsoft.com/office/drawing/2014/main" id="{CB69941B-DD83-484B-B2E4-7F6C4DAC4948}"/>
              </a:ext>
            </a:extLst>
          </p:cNvPr>
          <p:cNvGrpSpPr/>
          <p:nvPr/>
        </p:nvGrpSpPr>
        <p:grpSpPr>
          <a:xfrm>
            <a:off x="888624" y="911953"/>
            <a:ext cx="7120812" cy="4963762"/>
            <a:chOff x="3494167" y="4921944"/>
            <a:chExt cx="1714500" cy="1300163"/>
          </a:xfrm>
        </p:grpSpPr>
        <p:pic>
          <p:nvPicPr>
            <p:cNvPr id="5" name="Picture 13">
              <a:extLst>
                <a:ext uri="{FF2B5EF4-FFF2-40B4-BE49-F238E27FC236}">
                  <a16:creationId xmlns:a16="http://schemas.microsoft.com/office/drawing/2014/main" id="{C556E39C-1CC6-4C62-9B7D-F974934DE91D}"/>
                </a:ext>
              </a:extLst>
            </p:cNvPr>
            <p:cNvPicPr>
              <a:picLocks noChangeAspect="1" noChangeArrowheads="1"/>
            </p:cNvPicPr>
            <p:nvPr/>
          </p:nvPicPr>
          <p:blipFill>
            <a:blip r:embed="rId2" cstate="print">
              <a:lum bright="-10000" contrast="10000"/>
            </a:blip>
            <a:srcRect/>
            <a:stretch>
              <a:fillRect/>
            </a:stretch>
          </p:blipFill>
          <p:spPr bwMode="auto">
            <a:xfrm>
              <a:off x="3494167" y="4921944"/>
              <a:ext cx="1714500" cy="1300163"/>
            </a:xfrm>
            <a:prstGeom prst="rect">
              <a:avLst/>
            </a:prstGeom>
            <a:noFill/>
            <a:ln w="9525">
              <a:noFill/>
              <a:miter lim="800000"/>
              <a:headEnd/>
              <a:tailEnd/>
            </a:ln>
          </p:spPr>
        </p:pic>
        <p:sp>
          <p:nvSpPr>
            <p:cNvPr id="6" name="TextBox 5">
              <a:extLst>
                <a:ext uri="{FF2B5EF4-FFF2-40B4-BE49-F238E27FC236}">
                  <a16:creationId xmlns:a16="http://schemas.microsoft.com/office/drawing/2014/main" id="{84029132-0314-4DFA-B352-9215245DA2B0}"/>
                </a:ext>
              </a:extLst>
            </p:cNvPr>
            <p:cNvSpPr txBox="1"/>
            <p:nvPr/>
          </p:nvSpPr>
          <p:spPr>
            <a:xfrm>
              <a:off x="3580855" y="4931109"/>
              <a:ext cx="928694" cy="276999"/>
            </a:xfrm>
            <a:prstGeom prst="rect">
              <a:avLst/>
            </a:prstGeom>
            <a:noFill/>
          </p:spPr>
          <p:txBody>
            <a:bodyPr wrap="square" rtlCol="1">
              <a:spAutoFit/>
            </a:bodyPr>
            <a:lstStyle/>
            <a:p>
              <a:pPr algn="ctr" rtl="0"/>
              <a:r>
                <a:rPr lang="en-US" sz="1200" b="1" dirty="0"/>
                <a:t>DE2 Card</a:t>
              </a:r>
              <a:endParaRPr lang="he-IL" sz="1200" b="1" dirty="0"/>
            </a:p>
          </p:txBody>
        </p:sp>
      </p:grpSp>
      <p:sp>
        <p:nvSpPr>
          <p:cNvPr id="7" name="כותרת 1">
            <a:extLst>
              <a:ext uri="{FF2B5EF4-FFF2-40B4-BE49-F238E27FC236}">
                <a16:creationId xmlns:a16="http://schemas.microsoft.com/office/drawing/2014/main" id="{EFD8EA40-DEE1-419C-8E02-2790569E67AE}"/>
              </a:ext>
            </a:extLst>
          </p:cNvPr>
          <p:cNvSpPr>
            <a:spLocks noGrp="1"/>
          </p:cNvSpPr>
          <p:nvPr>
            <p:ph type="title"/>
          </p:nvPr>
        </p:nvSpPr>
        <p:spPr>
          <a:xfrm>
            <a:off x="1115616" y="116632"/>
            <a:ext cx="6858048" cy="622422"/>
          </a:xfrm>
        </p:spPr>
        <p:txBody>
          <a:bodyPr>
            <a:normAutofit fontScale="90000"/>
          </a:bodyPr>
          <a:lstStyle/>
          <a:p>
            <a:pPr lvl="1" algn="ctr" rtl="1"/>
            <a:r>
              <a:rPr lang="he-IL" sz="4400" u="sng" dirty="0">
                <a:solidFill>
                  <a:schemeClr val="accent2">
                    <a:lumMod val="75000"/>
                  </a:schemeClr>
                </a:solidFill>
                <a:cs typeface="+mj-cs"/>
              </a:rPr>
              <a:t>הוראות הפעלה</a:t>
            </a:r>
            <a:endParaRPr lang="en-US" dirty="0"/>
          </a:p>
        </p:txBody>
      </p:sp>
      <p:pic>
        <p:nvPicPr>
          <p:cNvPr id="8" name="Picture 7" descr="http://i00.twenga.com/p/60/41/126041vb.png">
            <a:extLst>
              <a:ext uri="{FF2B5EF4-FFF2-40B4-BE49-F238E27FC236}">
                <a16:creationId xmlns:a16="http://schemas.microsoft.com/office/drawing/2014/main" id="{ECDFEDB8-8BA8-45BC-8D21-1653AF9172EF}"/>
              </a:ext>
            </a:extLst>
          </p:cNvPr>
          <p:cNvPicPr>
            <a:picLocks noChangeAspect="1" noChangeArrowheads="1"/>
          </p:cNvPicPr>
          <p:nvPr/>
        </p:nvPicPr>
        <p:blipFill>
          <a:blip r:embed="rId3" cstate="print"/>
          <a:srcRect t="27779" b="27779"/>
          <a:stretch>
            <a:fillRect/>
          </a:stretch>
        </p:blipFill>
        <p:spPr bwMode="auto">
          <a:xfrm>
            <a:off x="888624" y="5910705"/>
            <a:ext cx="2469067" cy="827148"/>
          </a:xfrm>
          <a:prstGeom prst="rect">
            <a:avLst/>
          </a:prstGeom>
          <a:noFill/>
          <a:ln w="9525">
            <a:noFill/>
            <a:miter lim="800000"/>
            <a:headEnd/>
            <a:tailEnd/>
          </a:ln>
        </p:spPr>
      </p:pic>
      <p:sp>
        <p:nvSpPr>
          <p:cNvPr id="10" name="Rectangle: Rounded Corners 9">
            <a:extLst>
              <a:ext uri="{FF2B5EF4-FFF2-40B4-BE49-F238E27FC236}">
                <a16:creationId xmlns:a16="http://schemas.microsoft.com/office/drawing/2014/main" id="{7D93DD80-F4EC-4A8B-A987-13F5C1AF0A14}"/>
              </a:ext>
            </a:extLst>
          </p:cNvPr>
          <p:cNvSpPr/>
          <p:nvPr/>
        </p:nvSpPr>
        <p:spPr>
          <a:xfrm>
            <a:off x="1475656" y="5157192"/>
            <a:ext cx="1224136" cy="404213"/>
          </a:xfrm>
          <a:prstGeom prst="round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Arrow Connector 11">
            <a:extLst>
              <a:ext uri="{FF2B5EF4-FFF2-40B4-BE49-F238E27FC236}">
                <a16:creationId xmlns:a16="http://schemas.microsoft.com/office/drawing/2014/main" id="{3DD92614-B91B-4B6E-83C1-306BDE5A4DEB}"/>
              </a:ext>
            </a:extLst>
          </p:cNvPr>
          <p:cNvCxnSpPr>
            <a:cxnSpLocks/>
            <a:stCxn id="10" idx="1"/>
          </p:cNvCxnSpPr>
          <p:nvPr/>
        </p:nvCxnSpPr>
        <p:spPr>
          <a:xfrm flipH="1" flipV="1">
            <a:off x="826604" y="3891777"/>
            <a:ext cx="649052" cy="1467522"/>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4" name="Rectangle: Rounded Corners 13">
            <a:extLst>
              <a:ext uri="{FF2B5EF4-FFF2-40B4-BE49-F238E27FC236}">
                <a16:creationId xmlns:a16="http://schemas.microsoft.com/office/drawing/2014/main" id="{D4167F2D-5575-45AD-A6F9-266BCED554C5}"/>
              </a:ext>
            </a:extLst>
          </p:cNvPr>
          <p:cNvSpPr/>
          <p:nvPr/>
        </p:nvSpPr>
        <p:spPr>
          <a:xfrm>
            <a:off x="-10758" y="2143365"/>
            <a:ext cx="1475656" cy="1726706"/>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Difficulty Controllers – each switch adds homing bomb</a:t>
            </a:r>
          </a:p>
        </p:txBody>
      </p:sp>
      <p:sp>
        <p:nvSpPr>
          <p:cNvPr id="15" name="Rectangle: Rounded Corners 14">
            <a:extLst>
              <a:ext uri="{FF2B5EF4-FFF2-40B4-BE49-F238E27FC236}">
                <a16:creationId xmlns:a16="http://schemas.microsoft.com/office/drawing/2014/main" id="{188ED416-8DF9-41A9-AE94-C2A307695273}"/>
              </a:ext>
            </a:extLst>
          </p:cNvPr>
          <p:cNvSpPr/>
          <p:nvPr/>
        </p:nvSpPr>
        <p:spPr>
          <a:xfrm>
            <a:off x="6876256" y="5085184"/>
            <a:ext cx="504056" cy="504056"/>
          </a:xfrm>
          <a:prstGeom prst="round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a:extLst>
              <a:ext uri="{FF2B5EF4-FFF2-40B4-BE49-F238E27FC236}">
                <a16:creationId xmlns:a16="http://schemas.microsoft.com/office/drawing/2014/main" id="{F0C64B5C-78F8-4284-A410-936EE1E47ED7}"/>
              </a:ext>
            </a:extLst>
          </p:cNvPr>
          <p:cNvCxnSpPr>
            <a:cxnSpLocks/>
          </p:cNvCxnSpPr>
          <p:nvPr/>
        </p:nvCxnSpPr>
        <p:spPr>
          <a:xfrm flipV="1">
            <a:off x="7164611" y="4077072"/>
            <a:ext cx="1007789" cy="1008112"/>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8" name="Rectangle: Rounded Corners 17">
            <a:extLst>
              <a:ext uri="{FF2B5EF4-FFF2-40B4-BE49-F238E27FC236}">
                <a16:creationId xmlns:a16="http://schemas.microsoft.com/office/drawing/2014/main" id="{56F63CC3-DEFE-4C80-89F8-C12F8F0F969B}"/>
              </a:ext>
            </a:extLst>
          </p:cNvPr>
          <p:cNvSpPr/>
          <p:nvPr/>
        </p:nvSpPr>
        <p:spPr>
          <a:xfrm>
            <a:off x="7973664" y="3717032"/>
            <a:ext cx="1170336" cy="360040"/>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Reset</a:t>
            </a:r>
          </a:p>
        </p:txBody>
      </p:sp>
      <p:sp>
        <p:nvSpPr>
          <p:cNvPr id="19" name="Rectangle: Rounded Corners 18">
            <a:extLst>
              <a:ext uri="{FF2B5EF4-FFF2-40B4-BE49-F238E27FC236}">
                <a16:creationId xmlns:a16="http://schemas.microsoft.com/office/drawing/2014/main" id="{4CEF6F4A-65F1-43E0-87D9-45F2DA7078C5}"/>
              </a:ext>
            </a:extLst>
          </p:cNvPr>
          <p:cNvSpPr/>
          <p:nvPr/>
        </p:nvSpPr>
        <p:spPr>
          <a:xfrm>
            <a:off x="2195736" y="4363547"/>
            <a:ext cx="648072" cy="504056"/>
          </a:xfrm>
          <a:prstGeom prst="round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Rounded Corners 20">
            <a:extLst>
              <a:ext uri="{FF2B5EF4-FFF2-40B4-BE49-F238E27FC236}">
                <a16:creationId xmlns:a16="http://schemas.microsoft.com/office/drawing/2014/main" id="{224A008C-9F6A-4091-A3C6-0219245B4FA7}"/>
              </a:ext>
            </a:extLst>
          </p:cNvPr>
          <p:cNvSpPr/>
          <p:nvPr/>
        </p:nvSpPr>
        <p:spPr>
          <a:xfrm>
            <a:off x="1475656" y="4363547"/>
            <a:ext cx="648072" cy="504056"/>
          </a:xfrm>
          <a:prstGeom prst="round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2" name="Straight Arrow Connector 21">
            <a:extLst>
              <a:ext uri="{FF2B5EF4-FFF2-40B4-BE49-F238E27FC236}">
                <a16:creationId xmlns:a16="http://schemas.microsoft.com/office/drawing/2014/main" id="{6EF1FEDD-3A4D-4641-9A66-1B08BF07BB2A}"/>
              </a:ext>
            </a:extLst>
          </p:cNvPr>
          <p:cNvCxnSpPr>
            <a:cxnSpLocks/>
          </p:cNvCxnSpPr>
          <p:nvPr/>
        </p:nvCxnSpPr>
        <p:spPr>
          <a:xfrm flipV="1">
            <a:off x="2782091" y="2679952"/>
            <a:ext cx="2798021" cy="1727371"/>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4" name="Rectangle: Rounded Corners 23">
            <a:extLst>
              <a:ext uri="{FF2B5EF4-FFF2-40B4-BE49-F238E27FC236}">
                <a16:creationId xmlns:a16="http://schemas.microsoft.com/office/drawing/2014/main" id="{85390D67-8F2A-4B0D-A546-D0F8D6926A57}"/>
              </a:ext>
            </a:extLst>
          </p:cNvPr>
          <p:cNvSpPr/>
          <p:nvPr/>
        </p:nvSpPr>
        <p:spPr>
          <a:xfrm>
            <a:off x="5575497" y="2423538"/>
            <a:ext cx="3105574" cy="312513"/>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Mario Life | Mario Score</a:t>
            </a:r>
          </a:p>
        </p:txBody>
      </p:sp>
      <p:cxnSp>
        <p:nvCxnSpPr>
          <p:cNvPr id="25" name="Straight Arrow Connector 24">
            <a:extLst>
              <a:ext uri="{FF2B5EF4-FFF2-40B4-BE49-F238E27FC236}">
                <a16:creationId xmlns:a16="http://schemas.microsoft.com/office/drawing/2014/main" id="{6549AFBB-A079-4288-8D70-B369525A1EA1}"/>
              </a:ext>
            </a:extLst>
          </p:cNvPr>
          <p:cNvCxnSpPr>
            <a:cxnSpLocks/>
          </p:cNvCxnSpPr>
          <p:nvPr/>
        </p:nvCxnSpPr>
        <p:spPr>
          <a:xfrm flipV="1">
            <a:off x="1778376" y="2048433"/>
            <a:ext cx="3797121" cy="229762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7" name="Rectangle: Rounded Corners 26">
            <a:extLst>
              <a:ext uri="{FF2B5EF4-FFF2-40B4-BE49-F238E27FC236}">
                <a16:creationId xmlns:a16="http://schemas.microsoft.com/office/drawing/2014/main" id="{B5631C66-F3FE-4DAC-90DF-508803BD2610}"/>
              </a:ext>
            </a:extLst>
          </p:cNvPr>
          <p:cNvSpPr/>
          <p:nvPr/>
        </p:nvSpPr>
        <p:spPr>
          <a:xfrm>
            <a:off x="5545133" y="1830852"/>
            <a:ext cx="3105574" cy="312513"/>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Luigi Life | Luigi Score</a:t>
            </a:r>
          </a:p>
        </p:txBody>
      </p:sp>
      <p:sp>
        <p:nvSpPr>
          <p:cNvPr id="28" name="Rectangle: Rounded Corners 27">
            <a:extLst>
              <a:ext uri="{FF2B5EF4-FFF2-40B4-BE49-F238E27FC236}">
                <a16:creationId xmlns:a16="http://schemas.microsoft.com/office/drawing/2014/main" id="{701F49AA-F8F8-4601-869D-ABE201DAF96C}"/>
              </a:ext>
            </a:extLst>
          </p:cNvPr>
          <p:cNvSpPr/>
          <p:nvPr/>
        </p:nvSpPr>
        <p:spPr>
          <a:xfrm>
            <a:off x="5237636" y="5057349"/>
            <a:ext cx="337861" cy="504056"/>
          </a:xfrm>
          <a:prstGeom prst="round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Rounded Corners 28">
            <a:extLst>
              <a:ext uri="{FF2B5EF4-FFF2-40B4-BE49-F238E27FC236}">
                <a16:creationId xmlns:a16="http://schemas.microsoft.com/office/drawing/2014/main" id="{57347336-03C6-4A64-B123-C3CAFC7B4A84}"/>
              </a:ext>
            </a:extLst>
          </p:cNvPr>
          <p:cNvSpPr/>
          <p:nvPr/>
        </p:nvSpPr>
        <p:spPr>
          <a:xfrm>
            <a:off x="7234020" y="6093296"/>
            <a:ext cx="1170336" cy="602415"/>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Theme Enable</a:t>
            </a:r>
          </a:p>
        </p:txBody>
      </p:sp>
      <p:cxnSp>
        <p:nvCxnSpPr>
          <p:cNvPr id="30" name="Straight Arrow Connector 29">
            <a:extLst>
              <a:ext uri="{FF2B5EF4-FFF2-40B4-BE49-F238E27FC236}">
                <a16:creationId xmlns:a16="http://schemas.microsoft.com/office/drawing/2014/main" id="{2F69FE0A-9300-4A04-B843-218E674CC996}"/>
              </a:ext>
            </a:extLst>
          </p:cNvPr>
          <p:cNvCxnSpPr>
            <a:cxnSpLocks/>
            <a:stCxn id="28" idx="3"/>
            <a:endCxn id="29" idx="1"/>
          </p:cNvCxnSpPr>
          <p:nvPr/>
        </p:nvCxnSpPr>
        <p:spPr>
          <a:xfrm>
            <a:off x="5575497" y="5309377"/>
            <a:ext cx="1658523" cy="1085127"/>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4" name="Rectangle: Rounded Corners 33">
            <a:extLst>
              <a:ext uri="{FF2B5EF4-FFF2-40B4-BE49-F238E27FC236}">
                <a16:creationId xmlns:a16="http://schemas.microsoft.com/office/drawing/2014/main" id="{2988D7A4-87FF-44E2-A381-BCEA2AB13A6F}"/>
              </a:ext>
            </a:extLst>
          </p:cNvPr>
          <p:cNvSpPr/>
          <p:nvPr/>
        </p:nvSpPr>
        <p:spPr>
          <a:xfrm>
            <a:off x="1475656" y="4881285"/>
            <a:ext cx="1224136" cy="275907"/>
          </a:xfrm>
          <a:prstGeom prst="round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5" name="Straight Arrow Connector 34">
            <a:extLst>
              <a:ext uri="{FF2B5EF4-FFF2-40B4-BE49-F238E27FC236}">
                <a16:creationId xmlns:a16="http://schemas.microsoft.com/office/drawing/2014/main" id="{F30C4C93-5556-496C-B0EA-BBF0A6079D2B}"/>
              </a:ext>
            </a:extLst>
          </p:cNvPr>
          <p:cNvCxnSpPr>
            <a:cxnSpLocks/>
          </p:cNvCxnSpPr>
          <p:nvPr/>
        </p:nvCxnSpPr>
        <p:spPr>
          <a:xfrm flipV="1">
            <a:off x="2782091" y="3312380"/>
            <a:ext cx="4451929" cy="1744969"/>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8" name="Rectangle: Rounded Corners 37">
            <a:extLst>
              <a:ext uri="{FF2B5EF4-FFF2-40B4-BE49-F238E27FC236}">
                <a16:creationId xmlns:a16="http://schemas.microsoft.com/office/drawing/2014/main" id="{7EFEC21D-A474-445B-A7AA-7ECDB7A91AB8}"/>
              </a:ext>
            </a:extLst>
          </p:cNvPr>
          <p:cNvSpPr/>
          <p:nvPr/>
        </p:nvSpPr>
        <p:spPr>
          <a:xfrm>
            <a:off x="5793614" y="2927593"/>
            <a:ext cx="3105574" cy="312513"/>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Difficulty Indicators</a:t>
            </a:r>
          </a:p>
        </p:txBody>
      </p:sp>
      <p:sp>
        <p:nvSpPr>
          <p:cNvPr id="39" name="Rectangle: Rounded Corners 38">
            <a:extLst>
              <a:ext uri="{FF2B5EF4-FFF2-40B4-BE49-F238E27FC236}">
                <a16:creationId xmlns:a16="http://schemas.microsoft.com/office/drawing/2014/main" id="{48B46C14-12FD-419D-8F5A-38E494F2286C}"/>
              </a:ext>
            </a:extLst>
          </p:cNvPr>
          <p:cNvSpPr/>
          <p:nvPr/>
        </p:nvSpPr>
        <p:spPr>
          <a:xfrm>
            <a:off x="3595932" y="6020397"/>
            <a:ext cx="2467751" cy="602415"/>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Movement with arrows and </a:t>
            </a:r>
            <a:r>
              <a:rPr lang="en-US" dirty="0" err="1">
                <a:solidFill>
                  <a:schemeClr val="tx1"/>
                </a:solidFill>
              </a:rPr>
              <a:t>w,a,d</a:t>
            </a:r>
            <a:r>
              <a:rPr lang="en-US" dirty="0">
                <a:solidFill>
                  <a:schemeClr val="tx1"/>
                </a:solidFill>
              </a:rPr>
              <a:t> keys</a:t>
            </a:r>
          </a:p>
        </p:txBody>
      </p:sp>
    </p:spTree>
    <p:extLst>
      <p:ext uri="{BB962C8B-B14F-4D97-AF65-F5344CB8AC3E}">
        <p14:creationId xmlns:p14="http://schemas.microsoft.com/office/powerpoint/2010/main" val="35553935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מלבן 2"/>
          <p:cNvSpPr/>
          <p:nvPr/>
        </p:nvSpPr>
        <p:spPr>
          <a:xfrm>
            <a:off x="142844" y="142852"/>
            <a:ext cx="8858312" cy="657229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6" name="כותרת 1"/>
          <p:cNvSpPr>
            <a:spLocks noGrp="1"/>
          </p:cNvSpPr>
          <p:nvPr>
            <p:ph type="title"/>
          </p:nvPr>
        </p:nvSpPr>
        <p:spPr>
          <a:xfrm>
            <a:off x="1331640" y="142852"/>
            <a:ext cx="6858048" cy="550414"/>
          </a:xfrm>
        </p:spPr>
        <p:txBody>
          <a:bodyPr>
            <a:normAutofit fontScale="90000"/>
          </a:bodyPr>
          <a:lstStyle/>
          <a:p>
            <a:pPr lvl="1" algn="ctr" rtl="1"/>
            <a:r>
              <a:rPr lang="he-IL" sz="4400" u="sng" dirty="0">
                <a:solidFill>
                  <a:schemeClr val="accent2">
                    <a:lumMod val="75000"/>
                  </a:schemeClr>
                </a:solidFill>
                <a:cs typeface="+mj-cs"/>
              </a:rPr>
              <a:t>סכמת מלבנים</a:t>
            </a:r>
            <a:r>
              <a:rPr lang="en-US" sz="4400" u="sng" dirty="0">
                <a:solidFill>
                  <a:schemeClr val="accent2">
                    <a:lumMod val="75000"/>
                  </a:schemeClr>
                </a:solidFill>
                <a:cs typeface="+mj-cs"/>
              </a:rPr>
              <a:t> </a:t>
            </a:r>
            <a:r>
              <a:rPr lang="he-IL" sz="4400" u="sng" dirty="0">
                <a:solidFill>
                  <a:schemeClr val="accent2">
                    <a:lumMod val="75000"/>
                  </a:schemeClr>
                </a:solidFill>
                <a:cs typeface="+mj-cs"/>
              </a:rPr>
              <a:t>פנימית</a:t>
            </a:r>
            <a:endParaRPr lang="en-US" dirty="0"/>
          </a:p>
        </p:txBody>
      </p:sp>
      <p:grpSp>
        <p:nvGrpSpPr>
          <p:cNvPr id="125" name="Group 124">
            <a:extLst>
              <a:ext uri="{FF2B5EF4-FFF2-40B4-BE49-F238E27FC236}">
                <a16:creationId xmlns:a16="http://schemas.microsoft.com/office/drawing/2014/main" id="{1FBACD72-69CE-4748-89E7-9B5032D917F6}"/>
              </a:ext>
            </a:extLst>
          </p:cNvPr>
          <p:cNvGrpSpPr/>
          <p:nvPr/>
        </p:nvGrpSpPr>
        <p:grpSpPr>
          <a:xfrm>
            <a:off x="251520" y="1062020"/>
            <a:ext cx="8892480" cy="5031276"/>
            <a:chOff x="62837" y="265554"/>
            <a:chExt cx="11995868" cy="6322514"/>
          </a:xfrm>
        </p:grpSpPr>
        <p:sp>
          <p:nvSpPr>
            <p:cNvPr id="86" name="Rounded Rectangle 3">
              <a:extLst>
                <a:ext uri="{FF2B5EF4-FFF2-40B4-BE49-F238E27FC236}">
                  <a16:creationId xmlns:a16="http://schemas.microsoft.com/office/drawing/2014/main" id="{6BEE91FE-F64C-4DD5-8DBF-253EB2468335}"/>
                </a:ext>
              </a:extLst>
            </p:cNvPr>
            <p:cNvSpPr/>
            <p:nvPr/>
          </p:nvSpPr>
          <p:spPr>
            <a:xfrm>
              <a:off x="1391479" y="682998"/>
              <a:ext cx="1073426" cy="83488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Mario</a:t>
              </a:r>
              <a:br>
                <a:rPr lang="en-US" sz="1200" dirty="0"/>
              </a:br>
              <a:r>
                <a:rPr lang="en-US" sz="1200" dirty="0"/>
                <a:t>Move</a:t>
              </a:r>
            </a:p>
          </p:txBody>
        </p:sp>
        <p:sp>
          <p:nvSpPr>
            <p:cNvPr id="87" name="Rounded Rectangle 4">
              <a:extLst>
                <a:ext uri="{FF2B5EF4-FFF2-40B4-BE49-F238E27FC236}">
                  <a16:creationId xmlns:a16="http://schemas.microsoft.com/office/drawing/2014/main" id="{E1740D15-D629-4640-A95D-298B11945242}"/>
                </a:ext>
              </a:extLst>
            </p:cNvPr>
            <p:cNvSpPr/>
            <p:nvPr/>
          </p:nvSpPr>
          <p:spPr>
            <a:xfrm>
              <a:off x="1391479" y="1686187"/>
              <a:ext cx="1073426" cy="83488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Luigi</a:t>
              </a:r>
              <a:br>
                <a:rPr lang="en-US" sz="1200" dirty="0"/>
              </a:br>
              <a:r>
                <a:rPr lang="en-US" sz="1200" dirty="0"/>
                <a:t>Move</a:t>
              </a:r>
            </a:p>
          </p:txBody>
        </p:sp>
        <p:sp>
          <p:nvSpPr>
            <p:cNvPr id="88" name="Rounded Rectangle 5">
              <a:extLst>
                <a:ext uri="{FF2B5EF4-FFF2-40B4-BE49-F238E27FC236}">
                  <a16:creationId xmlns:a16="http://schemas.microsoft.com/office/drawing/2014/main" id="{CF915B46-153B-41FD-9B22-03AE267361AB}"/>
                </a:ext>
              </a:extLst>
            </p:cNvPr>
            <p:cNvSpPr/>
            <p:nvPr/>
          </p:nvSpPr>
          <p:spPr>
            <a:xfrm>
              <a:off x="2495383" y="5753181"/>
              <a:ext cx="1252993" cy="83488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Sound</a:t>
              </a:r>
              <a:br>
                <a:rPr lang="en-US" sz="1200" dirty="0"/>
              </a:br>
              <a:r>
                <a:rPr lang="en-US" sz="1200" dirty="0"/>
                <a:t>Controller</a:t>
              </a:r>
            </a:p>
          </p:txBody>
        </p:sp>
        <p:sp>
          <p:nvSpPr>
            <p:cNvPr id="89" name="Rounded Rectangle 6">
              <a:extLst>
                <a:ext uri="{FF2B5EF4-FFF2-40B4-BE49-F238E27FC236}">
                  <a16:creationId xmlns:a16="http://schemas.microsoft.com/office/drawing/2014/main" id="{A8FC118D-45DC-4456-978F-C703475C4803}"/>
                </a:ext>
              </a:extLst>
            </p:cNvPr>
            <p:cNvSpPr/>
            <p:nvPr/>
          </p:nvSpPr>
          <p:spPr>
            <a:xfrm>
              <a:off x="5014622" y="5746693"/>
              <a:ext cx="1073426" cy="83488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Sound</a:t>
              </a:r>
            </a:p>
          </p:txBody>
        </p:sp>
        <p:sp>
          <p:nvSpPr>
            <p:cNvPr id="90" name="Rounded Rectangle 7">
              <a:extLst>
                <a:ext uri="{FF2B5EF4-FFF2-40B4-BE49-F238E27FC236}">
                  <a16:creationId xmlns:a16="http://schemas.microsoft.com/office/drawing/2014/main" id="{51A5D290-B49A-433C-A671-31AC47233CDE}"/>
                </a:ext>
              </a:extLst>
            </p:cNvPr>
            <p:cNvSpPr/>
            <p:nvPr/>
          </p:nvSpPr>
          <p:spPr>
            <a:xfrm>
              <a:off x="3897465" y="682998"/>
              <a:ext cx="1073426" cy="83488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Mario Draw</a:t>
              </a:r>
            </a:p>
          </p:txBody>
        </p:sp>
        <p:sp>
          <p:nvSpPr>
            <p:cNvPr id="91" name="Rounded Rectangle 8">
              <a:extLst>
                <a:ext uri="{FF2B5EF4-FFF2-40B4-BE49-F238E27FC236}">
                  <a16:creationId xmlns:a16="http://schemas.microsoft.com/office/drawing/2014/main" id="{61FE6BF4-0A3C-4DD3-89F1-6B7FBEAE9364}"/>
                </a:ext>
              </a:extLst>
            </p:cNvPr>
            <p:cNvSpPr/>
            <p:nvPr/>
          </p:nvSpPr>
          <p:spPr>
            <a:xfrm>
              <a:off x="3897465" y="1686187"/>
              <a:ext cx="1073426" cy="83488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Luigi </a:t>
              </a:r>
              <a:br>
                <a:rPr lang="en-US" sz="1200" dirty="0"/>
              </a:br>
              <a:r>
                <a:rPr lang="en-US" sz="1200" dirty="0"/>
                <a:t>Draw</a:t>
              </a:r>
            </a:p>
          </p:txBody>
        </p:sp>
        <p:sp>
          <p:nvSpPr>
            <p:cNvPr id="92" name="Rounded Rectangle 9">
              <a:extLst>
                <a:ext uri="{FF2B5EF4-FFF2-40B4-BE49-F238E27FC236}">
                  <a16:creationId xmlns:a16="http://schemas.microsoft.com/office/drawing/2014/main" id="{648F8A87-D3E8-4E5B-851D-67D8E2D64DFE}"/>
                </a:ext>
              </a:extLst>
            </p:cNvPr>
            <p:cNvSpPr/>
            <p:nvPr/>
          </p:nvSpPr>
          <p:spPr>
            <a:xfrm>
              <a:off x="7309899" y="620201"/>
              <a:ext cx="1073426" cy="183807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Object</a:t>
              </a:r>
              <a:br>
                <a:rPr lang="en-US" sz="1200" dirty="0"/>
              </a:br>
              <a:r>
                <a:rPr lang="en-US" sz="1200" dirty="0"/>
                <a:t>MUX</a:t>
              </a:r>
            </a:p>
          </p:txBody>
        </p:sp>
        <p:sp>
          <p:nvSpPr>
            <p:cNvPr id="93" name="Rounded Rectangle 10">
              <a:extLst>
                <a:ext uri="{FF2B5EF4-FFF2-40B4-BE49-F238E27FC236}">
                  <a16:creationId xmlns:a16="http://schemas.microsoft.com/office/drawing/2014/main" id="{85127700-256F-450E-83C4-AFB07C363656}"/>
                </a:ext>
              </a:extLst>
            </p:cNvPr>
            <p:cNvSpPr/>
            <p:nvPr/>
          </p:nvSpPr>
          <p:spPr>
            <a:xfrm>
              <a:off x="3816626" y="2689376"/>
              <a:ext cx="1154265" cy="119037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Bomb</a:t>
              </a:r>
              <a:br>
                <a:rPr lang="en-US" sz="1200" dirty="0"/>
              </a:br>
              <a:r>
                <a:rPr lang="en-US" sz="1200" dirty="0"/>
                <a:t>Gold</a:t>
              </a:r>
              <a:br>
                <a:rPr lang="en-US" sz="1200" dirty="0"/>
              </a:br>
              <a:r>
                <a:rPr lang="en-US" sz="1200" dirty="0"/>
                <a:t>Manager</a:t>
              </a:r>
            </a:p>
          </p:txBody>
        </p:sp>
        <p:sp>
          <p:nvSpPr>
            <p:cNvPr id="94" name="Rounded Rectangle 11">
              <a:extLst>
                <a:ext uri="{FF2B5EF4-FFF2-40B4-BE49-F238E27FC236}">
                  <a16:creationId xmlns:a16="http://schemas.microsoft.com/office/drawing/2014/main" id="{225639E0-2F40-4F4E-968D-20ED4AE69029}"/>
                </a:ext>
              </a:extLst>
            </p:cNvPr>
            <p:cNvSpPr/>
            <p:nvPr/>
          </p:nvSpPr>
          <p:spPr>
            <a:xfrm>
              <a:off x="5551335" y="265554"/>
              <a:ext cx="1596887" cy="4174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Background</a:t>
              </a:r>
            </a:p>
          </p:txBody>
        </p:sp>
        <p:sp>
          <p:nvSpPr>
            <p:cNvPr id="95" name="Rounded Rectangle 12">
              <a:extLst>
                <a:ext uri="{FF2B5EF4-FFF2-40B4-BE49-F238E27FC236}">
                  <a16:creationId xmlns:a16="http://schemas.microsoft.com/office/drawing/2014/main" id="{B6F3D115-6EEC-42D8-AE10-0101BAAF5841}"/>
                </a:ext>
              </a:extLst>
            </p:cNvPr>
            <p:cNvSpPr/>
            <p:nvPr/>
          </p:nvSpPr>
          <p:spPr>
            <a:xfrm>
              <a:off x="8545001" y="620202"/>
              <a:ext cx="1270883" cy="83488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VGA</a:t>
              </a:r>
              <a:br>
                <a:rPr lang="en-US" sz="1200" dirty="0"/>
              </a:br>
              <a:r>
                <a:rPr lang="en-US" sz="1200" dirty="0"/>
                <a:t>Controller</a:t>
              </a:r>
            </a:p>
          </p:txBody>
        </p:sp>
        <p:pic>
          <p:nvPicPr>
            <p:cNvPr id="96" name="Picture 95">
              <a:extLst>
                <a:ext uri="{FF2B5EF4-FFF2-40B4-BE49-F238E27FC236}">
                  <a16:creationId xmlns:a16="http://schemas.microsoft.com/office/drawing/2014/main" id="{DD4AA45F-3CF7-4463-84E8-823471E80989}"/>
                </a:ext>
              </a:extLst>
            </p:cNvPr>
            <p:cNvPicPr/>
            <p:nvPr/>
          </p:nvPicPr>
          <p:blipFill>
            <a:blip r:embed="rId2" cstate="print"/>
            <a:srcRect/>
            <a:stretch>
              <a:fillRect/>
            </a:stretch>
          </p:blipFill>
          <p:spPr bwMode="auto">
            <a:xfrm>
              <a:off x="10519780" y="5746693"/>
              <a:ext cx="895985" cy="841375"/>
            </a:xfrm>
            <a:prstGeom prst="rect">
              <a:avLst/>
            </a:prstGeom>
            <a:noFill/>
            <a:ln w="9525">
              <a:noFill/>
              <a:miter lim="800000"/>
              <a:headEnd/>
              <a:tailEnd/>
            </a:ln>
            <a:effectLst/>
          </p:spPr>
        </p:pic>
        <p:pic>
          <p:nvPicPr>
            <p:cNvPr id="97" name="Picture 96" descr="http://i00.twenga.com/p/60/41/126041vb.png">
              <a:extLst>
                <a:ext uri="{FF2B5EF4-FFF2-40B4-BE49-F238E27FC236}">
                  <a16:creationId xmlns:a16="http://schemas.microsoft.com/office/drawing/2014/main" id="{7B29E2C4-E786-48BF-8CB6-C76CDF6B56EC}"/>
                </a:ext>
              </a:extLst>
            </p:cNvPr>
            <p:cNvPicPr/>
            <p:nvPr/>
          </p:nvPicPr>
          <p:blipFill>
            <a:blip r:embed="rId3" cstate="print"/>
            <a:srcRect t="27779" b="27779"/>
            <a:stretch>
              <a:fillRect/>
            </a:stretch>
          </p:blipFill>
          <p:spPr bwMode="auto">
            <a:xfrm>
              <a:off x="70788" y="3232688"/>
              <a:ext cx="1427480" cy="647065"/>
            </a:xfrm>
            <a:prstGeom prst="rect">
              <a:avLst/>
            </a:prstGeom>
            <a:noFill/>
            <a:ln w="9525">
              <a:noFill/>
              <a:miter lim="800000"/>
              <a:headEnd/>
              <a:tailEnd/>
            </a:ln>
          </p:spPr>
        </p:pic>
        <p:cxnSp>
          <p:nvCxnSpPr>
            <p:cNvPr id="98" name="Elbow Connector 18">
              <a:extLst>
                <a:ext uri="{FF2B5EF4-FFF2-40B4-BE49-F238E27FC236}">
                  <a16:creationId xmlns:a16="http://schemas.microsoft.com/office/drawing/2014/main" id="{30DB3C12-3233-43C8-A98D-6ED152C02090}"/>
                </a:ext>
              </a:extLst>
            </p:cNvPr>
            <p:cNvCxnSpPr>
              <a:stCxn id="86" idx="1"/>
            </p:cNvCxnSpPr>
            <p:nvPr/>
          </p:nvCxnSpPr>
          <p:spPr>
            <a:xfrm rot="10800000" flipV="1">
              <a:off x="349857" y="1100442"/>
              <a:ext cx="1041622" cy="2191398"/>
            </a:xfrm>
            <a:prstGeom prst="bentConnector2">
              <a:avLst/>
            </a:prstGeom>
            <a:ln w="762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9" name="Elbow Connector 19">
              <a:extLst>
                <a:ext uri="{FF2B5EF4-FFF2-40B4-BE49-F238E27FC236}">
                  <a16:creationId xmlns:a16="http://schemas.microsoft.com/office/drawing/2014/main" id="{3B749FBC-CED1-44EB-AD54-CB327274B659}"/>
                </a:ext>
              </a:extLst>
            </p:cNvPr>
            <p:cNvCxnSpPr>
              <a:stCxn id="87" idx="1"/>
            </p:cNvCxnSpPr>
            <p:nvPr/>
          </p:nvCxnSpPr>
          <p:spPr>
            <a:xfrm rot="10800000" flipV="1">
              <a:off x="840019" y="2103630"/>
              <a:ext cx="551460" cy="1188209"/>
            </a:xfrm>
            <a:prstGeom prst="bentConnector2">
              <a:avLst/>
            </a:prstGeom>
            <a:ln w="762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CFC950E2-49CF-493E-B426-08ED6D23A9D3}"/>
                </a:ext>
              </a:extLst>
            </p:cNvPr>
            <p:cNvCxnSpPr>
              <a:stCxn id="86" idx="3"/>
              <a:endCxn id="90" idx="1"/>
            </p:cNvCxnSpPr>
            <p:nvPr/>
          </p:nvCxnSpPr>
          <p:spPr>
            <a:xfrm>
              <a:off x="2464905" y="1100442"/>
              <a:ext cx="1432560" cy="0"/>
            </a:xfrm>
            <a:prstGeom prst="line">
              <a:avLst/>
            </a:prstGeom>
            <a:ln w="762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FFE889B2-F78C-448C-BF4B-A28322E33901}"/>
                </a:ext>
              </a:extLst>
            </p:cNvPr>
            <p:cNvCxnSpPr>
              <a:stCxn id="87" idx="3"/>
              <a:endCxn id="91" idx="1"/>
            </p:cNvCxnSpPr>
            <p:nvPr/>
          </p:nvCxnSpPr>
          <p:spPr>
            <a:xfrm>
              <a:off x="2464905" y="2103631"/>
              <a:ext cx="1432560" cy="0"/>
            </a:xfrm>
            <a:prstGeom prst="line">
              <a:avLst/>
            </a:prstGeom>
            <a:ln w="762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1F5EA729-B91A-4865-AE78-ABFCF59D513A}"/>
                </a:ext>
              </a:extLst>
            </p:cNvPr>
            <p:cNvCxnSpPr>
              <a:stCxn id="90" idx="3"/>
            </p:cNvCxnSpPr>
            <p:nvPr/>
          </p:nvCxnSpPr>
          <p:spPr>
            <a:xfrm flipV="1">
              <a:off x="4970891" y="1100441"/>
              <a:ext cx="2339008" cy="1"/>
            </a:xfrm>
            <a:prstGeom prst="line">
              <a:avLst/>
            </a:prstGeom>
            <a:ln w="762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3" name="Elbow Connector 30">
              <a:extLst>
                <a:ext uri="{FF2B5EF4-FFF2-40B4-BE49-F238E27FC236}">
                  <a16:creationId xmlns:a16="http://schemas.microsoft.com/office/drawing/2014/main" id="{9B273BB5-331B-44BF-9759-05CD5C67085E}"/>
                </a:ext>
              </a:extLst>
            </p:cNvPr>
            <p:cNvCxnSpPr>
              <a:stCxn id="94" idx="2"/>
              <a:endCxn id="92" idx="1"/>
            </p:cNvCxnSpPr>
            <p:nvPr/>
          </p:nvCxnSpPr>
          <p:spPr>
            <a:xfrm rot="16200000" flipH="1">
              <a:off x="6401718" y="631059"/>
              <a:ext cx="856242" cy="960120"/>
            </a:xfrm>
            <a:prstGeom prst="bentConnector2">
              <a:avLst/>
            </a:prstGeom>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5F17D25B-BD05-4586-9B24-3A1EC4829439}"/>
                </a:ext>
              </a:extLst>
            </p:cNvPr>
            <p:cNvCxnSpPr>
              <a:stCxn id="91" idx="3"/>
              <a:endCxn id="92" idx="1"/>
            </p:cNvCxnSpPr>
            <p:nvPr/>
          </p:nvCxnSpPr>
          <p:spPr>
            <a:xfrm flipV="1">
              <a:off x="4970891" y="1539240"/>
              <a:ext cx="2339008" cy="564391"/>
            </a:xfrm>
            <a:prstGeom prst="line">
              <a:avLst/>
            </a:prstGeom>
            <a:ln w="762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DC8BB80B-7C03-4FF5-9258-211B3DDC6B96}"/>
                </a:ext>
              </a:extLst>
            </p:cNvPr>
            <p:cNvCxnSpPr>
              <a:stCxn id="93" idx="3"/>
              <a:endCxn id="92" idx="1"/>
            </p:cNvCxnSpPr>
            <p:nvPr/>
          </p:nvCxnSpPr>
          <p:spPr>
            <a:xfrm flipV="1">
              <a:off x="4970891" y="1539240"/>
              <a:ext cx="2339008" cy="1745325"/>
            </a:xfrm>
            <a:prstGeom prst="line">
              <a:avLst/>
            </a:prstGeom>
            <a:ln w="762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ACDD5943-EB97-40ED-9BB3-E0D785DDB008}"/>
                </a:ext>
              </a:extLst>
            </p:cNvPr>
            <p:cNvCxnSpPr>
              <a:stCxn id="89" idx="3"/>
              <a:endCxn id="96" idx="1"/>
            </p:cNvCxnSpPr>
            <p:nvPr/>
          </p:nvCxnSpPr>
          <p:spPr>
            <a:xfrm>
              <a:off x="6088048" y="6164137"/>
              <a:ext cx="4431732" cy="3244"/>
            </a:xfrm>
            <a:prstGeom prst="line">
              <a:avLst/>
            </a:prstGeom>
            <a:ln w="762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E30F49EC-62BD-4537-97FF-C21E75307C38}"/>
                </a:ext>
              </a:extLst>
            </p:cNvPr>
            <p:cNvCxnSpPr>
              <a:stCxn id="88" idx="3"/>
              <a:endCxn id="89" idx="1"/>
            </p:cNvCxnSpPr>
            <p:nvPr/>
          </p:nvCxnSpPr>
          <p:spPr>
            <a:xfrm flipV="1">
              <a:off x="3748376" y="6164137"/>
              <a:ext cx="1266246" cy="6488"/>
            </a:xfrm>
            <a:prstGeom prst="line">
              <a:avLst/>
            </a:prstGeom>
            <a:ln w="762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339F8590-09B9-4011-925B-6DC1D8E65806}"/>
                </a:ext>
              </a:extLst>
            </p:cNvPr>
            <p:cNvCxnSpPr>
              <a:stCxn id="95" idx="3"/>
            </p:cNvCxnSpPr>
            <p:nvPr/>
          </p:nvCxnSpPr>
          <p:spPr>
            <a:xfrm>
              <a:off x="9815884" y="1037646"/>
              <a:ext cx="306126" cy="0"/>
            </a:xfrm>
            <a:prstGeom prst="line">
              <a:avLst/>
            </a:prstGeom>
          </p:spPr>
          <p:style>
            <a:lnRef idx="1">
              <a:schemeClr val="accent1"/>
            </a:lnRef>
            <a:fillRef idx="0">
              <a:schemeClr val="accent1"/>
            </a:fillRef>
            <a:effectRef idx="0">
              <a:schemeClr val="accent1"/>
            </a:effectRef>
            <a:fontRef idx="minor">
              <a:schemeClr val="tx1"/>
            </a:fontRef>
          </p:style>
        </p:cxnSp>
        <p:pic>
          <p:nvPicPr>
            <p:cNvPr id="109" name="Picture 108">
              <a:extLst>
                <a:ext uri="{FF2B5EF4-FFF2-40B4-BE49-F238E27FC236}">
                  <a16:creationId xmlns:a16="http://schemas.microsoft.com/office/drawing/2014/main" id="{7623CFC0-8056-4BF7-8AA1-1620650255C4}"/>
                </a:ext>
              </a:extLst>
            </p:cNvPr>
            <p:cNvPicPr/>
            <p:nvPr/>
          </p:nvPicPr>
          <p:blipFill>
            <a:blip r:embed="rId4">
              <a:extLst>
                <a:ext uri="{28A0092B-C50C-407E-A947-70E740481C1C}">
                  <a14:useLocalDpi xmlns:a14="http://schemas.microsoft.com/office/drawing/2010/main" val="0"/>
                </a:ext>
              </a:extLst>
            </a:blip>
            <a:stretch>
              <a:fillRect/>
            </a:stretch>
          </p:blipFill>
          <p:spPr>
            <a:xfrm>
              <a:off x="9815885" y="265554"/>
              <a:ext cx="2242820" cy="1715135"/>
            </a:xfrm>
            <a:prstGeom prst="rect">
              <a:avLst/>
            </a:prstGeom>
          </p:spPr>
        </p:pic>
        <p:cxnSp>
          <p:nvCxnSpPr>
            <p:cNvPr id="110" name="Straight Connector 109">
              <a:extLst>
                <a:ext uri="{FF2B5EF4-FFF2-40B4-BE49-F238E27FC236}">
                  <a16:creationId xmlns:a16="http://schemas.microsoft.com/office/drawing/2014/main" id="{BAC4BFEC-EA36-4603-BB6C-EE2F4C5833D6}"/>
                </a:ext>
              </a:extLst>
            </p:cNvPr>
            <p:cNvCxnSpPr>
              <a:endCxn id="95" idx="1"/>
            </p:cNvCxnSpPr>
            <p:nvPr/>
          </p:nvCxnSpPr>
          <p:spPr>
            <a:xfrm>
              <a:off x="8383325" y="1037645"/>
              <a:ext cx="161676" cy="1"/>
            </a:xfrm>
            <a:prstGeom prst="line">
              <a:avLst/>
            </a:prstGeom>
            <a:ln w="762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pic>
          <p:nvPicPr>
            <p:cNvPr id="111" name="Picture 110" descr="E:\044167_9 - Project\Pictures\MSS_Platform.jpg">
              <a:extLst>
                <a:ext uri="{FF2B5EF4-FFF2-40B4-BE49-F238E27FC236}">
                  <a16:creationId xmlns:a16="http://schemas.microsoft.com/office/drawing/2014/main" id="{82BAEC84-B067-4B95-8727-BBC57870772A}"/>
                </a:ext>
              </a:extLst>
            </p:cNvPr>
            <p:cNvPicPr/>
            <p:nvPr/>
          </p:nvPicPr>
          <p:blipFill>
            <a:blip r:embed="rId5" cstate="print">
              <a:lum bright="20000" contrast="40000"/>
            </a:blip>
            <a:srcRect/>
            <a:stretch>
              <a:fillRect/>
            </a:stretch>
          </p:blipFill>
          <p:spPr bwMode="auto">
            <a:xfrm>
              <a:off x="9367147" y="2934045"/>
              <a:ext cx="2538095" cy="1217930"/>
            </a:xfrm>
            <a:prstGeom prst="rect">
              <a:avLst/>
            </a:prstGeom>
            <a:noFill/>
            <a:ln w="9525">
              <a:noFill/>
              <a:miter lim="800000"/>
              <a:headEnd/>
              <a:tailEnd/>
            </a:ln>
          </p:spPr>
        </p:pic>
        <p:sp>
          <p:nvSpPr>
            <p:cNvPr id="112" name="Rounded Rectangle 46">
              <a:extLst>
                <a:ext uri="{FF2B5EF4-FFF2-40B4-BE49-F238E27FC236}">
                  <a16:creationId xmlns:a16="http://schemas.microsoft.com/office/drawing/2014/main" id="{CC4A4537-B529-41C6-833A-7DD1491C725B}"/>
                </a:ext>
              </a:extLst>
            </p:cNvPr>
            <p:cNvSpPr/>
            <p:nvPr/>
          </p:nvSpPr>
          <p:spPr>
            <a:xfrm>
              <a:off x="7572293" y="3125566"/>
              <a:ext cx="1073426" cy="83488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Score</a:t>
              </a:r>
            </a:p>
          </p:txBody>
        </p:sp>
        <p:cxnSp>
          <p:nvCxnSpPr>
            <p:cNvPr id="113" name="Straight Connector 112">
              <a:extLst>
                <a:ext uri="{FF2B5EF4-FFF2-40B4-BE49-F238E27FC236}">
                  <a16:creationId xmlns:a16="http://schemas.microsoft.com/office/drawing/2014/main" id="{C8BC6706-02FC-47F3-BA9E-61222448C559}"/>
                </a:ext>
              </a:extLst>
            </p:cNvPr>
            <p:cNvCxnSpPr>
              <a:stCxn id="112" idx="3"/>
              <a:endCxn id="111" idx="1"/>
            </p:cNvCxnSpPr>
            <p:nvPr/>
          </p:nvCxnSpPr>
          <p:spPr>
            <a:xfrm>
              <a:off x="8645719" y="3543010"/>
              <a:ext cx="721428" cy="0"/>
            </a:xfrm>
            <a:prstGeom prst="line">
              <a:avLst/>
            </a:prstGeom>
            <a:ln w="762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5A360DA8-DA4B-4BAB-8767-FC5154A4D114}"/>
                </a:ext>
              </a:extLst>
            </p:cNvPr>
            <p:cNvCxnSpPr>
              <a:stCxn id="93" idx="3"/>
              <a:endCxn id="112" idx="1"/>
            </p:cNvCxnSpPr>
            <p:nvPr/>
          </p:nvCxnSpPr>
          <p:spPr>
            <a:xfrm>
              <a:off x="4970891" y="3284565"/>
              <a:ext cx="2601402" cy="258445"/>
            </a:xfrm>
            <a:prstGeom prst="line">
              <a:avLst/>
            </a:prstGeom>
            <a:ln w="762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sp>
          <p:nvSpPr>
            <p:cNvPr id="115" name="Rounded Rectangle 53">
              <a:extLst>
                <a:ext uri="{FF2B5EF4-FFF2-40B4-BE49-F238E27FC236}">
                  <a16:creationId xmlns:a16="http://schemas.microsoft.com/office/drawing/2014/main" id="{DCF90018-DF35-4776-BDBE-54AA1C018EF5}"/>
                </a:ext>
              </a:extLst>
            </p:cNvPr>
            <p:cNvSpPr/>
            <p:nvPr/>
          </p:nvSpPr>
          <p:spPr>
            <a:xfrm>
              <a:off x="599682" y="2313651"/>
              <a:ext cx="835527" cy="41958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KBD</a:t>
              </a:r>
            </a:p>
          </p:txBody>
        </p:sp>
        <p:sp>
          <p:nvSpPr>
            <p:cNvPr id="116" name="Rounded Rectangle 54">
              <a:extLst>
                <a:ext uri="{FF2B5EF4-FFF2-40B4-BE49-F238E27FC236}">
                  <a16:creationId xmlns:a16="http://schemas.microsoft.com/office/drawing/2014/main" id="{80FD5F45-1649-486A-810E-8A9A07006C94}"/>
                </a:ext>
              </a:extLst>
            </p:cNvPr>
            <p:cNvSpPr/>
            <p:nvPr/>
          </p:nvSpPr>
          <p:spPr>
            <a:xfrm>
              <a:off x="62837" y="1645411"/>
              <a:ext cx="777182" cy="45821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KBD</a:t>
              </a:r>
            </a:p>
          </p:txBody>
        </p:sp>
        <p:sp>
          <p:nvSpPr>
            <p:cNvPr id="117" name="Rounded Rectangle 67">
              <a:extLst>
                <a:ext uri="{FF2B5EF4-FFF2-40B4-BE49-F238E27FC236}">
                  <a16:creationId xmlns:a16="http://schemas.microsoft.com/office/drawing/2014/main" id="{36D8B6D1-6165-4C3E-A21B-9E6F3778BC90}"/>
                </a:ext>
              </a:extLst>
            </p:cNvPr>
            <p:cNvSpPr/>
            <p:nvPr/>
          </p:nvSpPr>
          <p:spPr>
            <a:xfrm>
              <a:off x="3804366" y="4048055"/>
              <a:ext cx="1374761" cy="119037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Obstacles</a:t>
              </a:r>
            </a:p>
            <a:p>
              <a:pPr algn="ctr"/>
              <a:r>
                <a:rPr lang="en-US" sz="1200" dirty="0"/>
                <a:t>Manager</a:t>
              </a:r>
            </a:p>
          </p:txBody>
        </p:sp>
        <p:cxnSp>
          <p:nvCxnSpPr>
            <p:cNvPr id="118" name="Straight Connector 117">
              <a:extLst>
                <a:ext uri="{FF2B5EF4-FFF2-40B4-BE49-F238E27FC236}">
                  <a16:creationId xmlns:a16="http://schemas.microsoft.com/office/drawing/2014/main" id="{7741E7A1-4152-47AB-B415-E8F2CA0DBD67}"/>
                </a:ext>
              </a:extLst>
            </p:cNvPr>
            <p:cNvCxnSpPr>
              <a:cxnSpLocks/>
              <a:stCxn id="117" idx="3"/>
              <a:endCxn id="92" idx="1"/>
            </p:cNvCxnSpPr>
            <p:nvPr/>
          </p:nvCxnSpPr>
          <p:spPr>
            <a:xfrm flipV="1">
              <a:off x="5179128" y="1539240"/>
              <a:ext cx="2130772" cy="3104003"/>
            </a:xfrm>
            <a:prstGeom prst="line">
              <a:avLst/>
            </a:prstGeom>
            <a:ln w="762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id="{6172F6E5-6658-4FFA-AD99-5B2E3F3BBFD6}"/>
                </a:ext>
              </a:extLst>
            </p:cNvPr>
            <p:cNvCxnSpPr>
              <a:stCxn id="86" idx="3"/>
              <a:endCxn id="93" idx="1"/>
            </p:cNvCxnSpPr>
            <p:nvPr/>
          </p:nvCxnSpPr>
          <p:spPr>
            <a:xfrm>
              <a:off x="2464905" y="1100442"/>
              <a:ext cx="1351721" cy="2184123"/>
            </a:xfrm>
            <a:prstGeom prst="line">
              <a:avLst/>
            </a:prstGeom>
            <a:ln w="762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a:extLst>
                <a:ext uri="{FF2B5EF4-FFF2-40B4-BE49-F238E27FC236}">
                  <a16:creationId xmlns:a16="http://schemas.microsoft.com/office/drawing/2014/main" id="{8247DF3F-7BD0-4DE9-8660-006DF2E7B880}"/>
                </a:ext>
              </a:extLst>
            </p:cNvPr>
            <p:cNvCxnSpPr/>
            <p:nvPr/>
          </p:nvCxnSpPr>
          <p:spPr>
            <a:xfrm>
              <a:off x="2464905" y="2110905"/>
              <a:ext cx="1351721" cy="1180934"/>
            </a:xfrm>
            <a:prstGeom prst="line">
              <a:avLst/>
            </a:prstGeom>
          </p:spPr>
          <p:style>
            <a:lnRef idx="1">
              <a:schemeClr val="accent1"/>
            </a:lnRef>
            <a:fillRef idx="0">
              <a:schemeClr val="accent1"/>
            </a:fillRef>
            <a:effectRef idx="0">
              <a:schemeClr val="accent1"/>
            </a:effectRef>
            <a:fontRef idx="minor">
              <a:schemeClr val="tx1"/>
            </a:fontRef>
          </p:style>
        </p:cxnSp>
        <p:cxnSp>
          <p:nvCxnSpPr>
            <p:cNvPr id="121" name="Straight Connector 120">
              <a:extLst>
                <a:ext uri="{FF2B5EF4-FFF2-40B4-BE49-F238E27FC236}">
                  <a16:creationId xmlns:a16="http://schemas.microsoft.com/office/drawing/2014/main" id="{14C6DBDC-CCA0-4812-A8FC-62B7701A0F0C}"/>
                </a:ext>
              </a:extLst>
            </p:cNvPr>
            <p:cNvCxnSpPr>
              <a:cxnSpLocks/>
              <a:stCxn id="86" idx="3"/>
              <a:endCxn id="117" idx="1"/>
            </p:cNvCxnSpPr>
            <p:nvPr/>
          </p:nvCxnSpPr>
          <p:spPr>
            <a:xfrm>
              <a:off x="2464906" y="1100442"/>
              <a:ext cx="1339461" cy="3542801"/>
            </a:xfrm>
            <a:prstGeom prst="line">
              <a:avLst/>
            </a:prstGeom>
            <a:ln w="762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a:extLst>
                <a:ext uri="{FF2B5EF4-FFF2-40B4-BE49-F238E27FC236}">
                  <a16:creationId xmlns:a16="http://schemas.microsoft.com/office/drawing/2014/main" id="{2E0AAF3B-B631-467B-ADAE-6A840F00A5FF}"/>
                </a:ext>
              </a:extLst>
            </p:cNvPr>
            <p:cNvCxnSpPr>
              <a:cxnSpLocks/>
              <a:stCxn id="87" idx="3"/>
              <a:endCxn id="117" idx="1"/>
            </p:cNvCxnSpPr>
            <p:nvPr/>
          </p:nvCxnSpPr>
          <p:spPr>
            <a:xfrm>
              <a:off x="2464906" y="2103631"/>
              <a:ext cx="1339461" cy="2539612"/>
            </a:xfrm>
            <a:prstGeom prst="line">
              <a:avLst/>
            </a:prstGeom>
          </p:spPr>
          <p:style>
            <a:lnRef idx="1">
              <a:schemeClr val="accent1"/>
            </a:lnRef>
            <a:fillRef idx="0">
              <a:schemeClr val="accent1"/>
            </a:fillRef>
            <a:effectRef idx="0">
              <a:schemeClr val="accent1"/>
            </a:effectRef>
            <a:fontRef idx="minor">
              <a:schemeClr val="tx1"/>
            </a:fontRef>
          </p:style>
        </p:cxnSp>
        <p:cxnSp>
          <p:nvCxnSpPr>
            <p:cNvPr id="123" name="Straight Connector 122">
              <a:extLst>
                <a:ext uri="{FF2B5EF4-FFF2-40B4-BE49-F238E27FC236}">
                  <a16:creationId xmlns:a16="http://schemas.microsoft.com/office/drawing/2014/main" id="{A7A7C6B0-8BD8-4F4E-B09B-F6F9F85DCD60}"/>
                </a:ext>
              </a:extLst>
            </p:cNvPr>
            <p:cNvCxnSpPr>
              <a:stCxn id="88" idx="0"/>
              <a:endCxn id="93" idx="1"/>
            </p:cNvCxnSpPr>
            <p:nvPr/>
          </p:nvCxnSpPr>
          <p:spPr>
            <a:xfrm flipV="1">
              <a:off x="3121880" y="3284565"/>
              <a:ext cx="694746" cy="2468616"/>
            </a:xfrm>
            <a:prstGeom prst="line">
              <a:avLst/>
            </a:prstGeom>
            <a:ln w="762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id="{19D7355B-62CE-4544-8E7B-D21E58071CB6}"/>
                </a:ext>
              </a:extLst>
            </p:cNvPr>
            <p:cNvCxnSpPr>
              <a:stCxn id="88" idx="0"/>
            </p:cNvCxnSpPr>
            <p:nvPr/>
          </p:nvCxnSpPr>
          <p:spPr>
            <a:xfrm flipH="1" flipV="1">
              <a:off x="1266272" y="2733235"/>
              <a:ext cx="1855608" cy="3019946"/>
            </a:xfrm>
            <a:prstGeom prst="line">
              <a:avLst/>
            </a:prstGeom>
            <a:ln w="762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2089268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מלבן 2"/>
          <p:cNvSpPr/>
          <p:nvPr/>
        </p:nvSpPr>
        <p:spPr>
          <a:xfrm>
            <a:off x="142844" y="142852"/>
            <a:ext cx="8858312" cy="657229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6" name="כותרת 1"/>
          <p:cNvSpPr>
            <a:spLocks noGrp="1"/>
          </p:cNvSpPr>
          <p:nvPr>
            <p:ph type="title"/>
          </p:nvPr>
        </p:nvSpPr>
        <p:spPr>
          <a:xfrm>
            <a:off x="1142976" y="214290"/>
            <a:ext cx="6858048" cy="785818"/>
          </a:xfrm>
        </p:spPr>
        <p:txBody>
          <a:bodyPr>
            <a:normAutofit fontScale="90000"/>
          </a:bodyPr>
          <a:lstStyle/>
          <a:p>
            <a:pPr algn="ctr" rtl="1"/>
            <a:r>
              <a:rPr lang="he-IL" u="sng" dirty="0"/>
              <a:t>שרטוט הירארכיה עליונה </a:t>
            </a:r>
          </a:p>
        </p:txBody>
      </p:sp>
      <p:grpSp>
        <p:nvGrpSpPr>
          <p:cNvPr id="2" name="Group 1">
            <a:extLst>
              <a:ext uri="{FF2B5EF4-FFF2-40B4-BE49-F238E27FC236}">
                <a16:creationId xmlns:a16="http://schemas.microsoft.com/office/drawing/2014/main" id="{6D141D0C-F6D8-44FF-9996-C6F4D0E88069}"/>
              </a:ext>
            </a:extLst>
          </p:cNvPr>
          <p:cNvGrpSpPr/>
          <p:nvPr/>
        </p:nvGrpSpPr>
        <p:grpSpPr>
          <a:xfrm>
            <a:off x="226768" y="1000108"/>
            <a:ext cx="8719877" cy="5631404"/>
            <a:chOff x="1264257" y="270344"/>
            <a:chExt cx="9897012" cy="6432606"/>
          </a:xfrm>
        </p:grpSpPr>
        <p:pic>
          <p:nvPicPr>
            <p:cNvPr id="5" name="Picture 4">
              <a:extLst>
                <a:ext uri="{FF2B5EF4-FFF2-40B4-BE49-F238E27FC236}">
                  <a16:creationId xmlns:a16="http://schemas.microsoft.com/office/drawing/2014/main" id="{C5D880AF-4D5C-41F3-8A0D-1C15EF1A5650}"/>
                </a:ext>
              </a:extLst>
            </p:cNvPr>
            <p:cNvPicPr>
              <a:picLocks noChangeAspect="1"/>
            </p:cNvPicPr>
            <p:nvPr/>
          </p:nvPicPr>
          <p:blipFill>
            <a:blip r:embed="rId2"/>
            <a:stretch>
              <a:fillRect/>
            </a:stretch>
          </p:blipFill>
          <p:spPr>
            <a:xfrm>
              <a:off x="1409700" y="270344"/>
              <a:ext cx="9236998" cy="6432606"/>
            </a:xfrm>
            <a:prstGeom prst="rect">
              <a:avLst/>
            </a:prstGeom>
          </p:spPr>
        </p:pic>
        <p:sp>
          <p:nvSpPr>
            <p:cNvPr id="7" name="Rectangle 6">
              <a:extLst>
                <a:ext uri="{FF2B5EF4-FFF2-40B4-BE49-F238E27FC236}">
                  <a16:creationId xmlns:a16="http://schemas.microsoft.com/office/drawing/2014/main" id="{154580BF-4703-495F-A362-65B31BA427DC}"/>
                </a:ext>
              </a:extLst>
            </p:cNvPr>
            <p:cNvSpPr/>
            <p:nvPr/>
          </p:nvSpPr>
          <p:spPr>
            <a:xfrm>
              <a:off x="1264257" y="5947575"/>
              <a:ext cx="8446147" cy="755375"/>
            </a:xfrm>
            <a:prstGeom prst="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dirty="0">
                  <a:solidFill>
                    <a:srgbClr val="FF0000"/>
                  </a:solidFill>
                </a:rPr>
                <a:t>SOUND</a:t>
              </a:r>
            </a:p>
          </p:txBody>
        </p:sp>
        <p:sp>
          <p:nvSpPr>
            <p:cNvPr id="8" name="Rectangle 7">
              <a:extLst>
                <a:ext uri="{FF2B5EF4-FFF2-40B4-BE49-F238E27FC236}">
                  <a16:creationId xmlns:a16="http://schemas.microsoft.com/office/drawing/2014/main" id="{B9F81453-9047-463D-8697-B0A2228970A7}"/>
                </a:ext>
              </a:extLst>
            </p:cNvPr>
            <p:cNvSpPr/>
            <p:nvPr/>
          </p:nvSpPr>
          <p:spPr>
            <a:xfrm>
              <a:off x="3090381" y="3174033"/>
              <a:ext cx="4860924" cy="1676263"/>
            </a:xfrm>
            <a:prstGeom prst="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rgbClr val="FF0000"/>
                  </a:solidFill>
                </a:rPr>
                <a:t>GOLD-BOMB</a:t>
              </a:r>
              <a:br>
                <a:rPr lang="en-US" dirty="0">
                  <a:solidFill>
                    <a:srgbClr val="FF0000"/>
                  </a:solidFill>
                </a:rPr>
              </a:br>
              <a:r>
                <a:rPr lang="en-US" dirty="0">
                  <a:solidFill>
                    <a:srgbClr val="FF0000"/>
                  </a:solidFill>
                </a:rPr>
                <a:t>MANAGERS</a:t>
              </a:r>
            </a:p>
          </p:txBody>
        </p:sp>
        <p:sp>
          <p:nvSpPr>
            <p:cNvPr id="9" name="Rectangle 8">
              <a:extLst>
                <a:ext uri="{FF2B5EF4-FFF2-40B4-BE49-F238E27FC236}">
                  <a16:creationId xmlns:a16="http://schemas.microsoft.com/office/drawing/2014/main" id="{D5EAF1BF-5D71-4675-B9CE-5C599E2C3CC0}"/>
                </a:ext>
              </a:extLst>
            </p:cNvPr>
            <p:cNvSpPr/>
            <p:nvPr/>
          </p:nvSpPr>
          <p:spPr>
            <a:xfrm>
              <a:off x="8135759" y="3086100"/>
              <a:ext cx="1817866" cy="1628776"/>
            </a:xfrm>
            <a:prstGeom prst="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dirty="0">
                  <a:solidFill>
                    <a:srgbClr val="FF0000"/>
                  </a:solidFill>
                </a:rPr>
                <a:t>SCORE</a:t>
              </a:r>
            </a:p>
          </p:txBody>
        </p:sp>
        <p:sp>
          <p:nvSpPr>
            <p:cNvPr id="10" name="Rectangle 9">
              <a:extLst>
                <a:ext uri="{FF2B5EF4-FFF2-40B4-BE49-F238E27FC236}">
                  <a16:creationId xmlns:a16="http://schemas.microsoft.com/office/drawing/2014/main" id="{A936151C-944F-43E0-BE33-8247CF6CA18E}"/>
                </a:ext>
              </a:extLst>
            </p:cNvPr>
            <p:cNvSpPr/>
            <p:nvPr/>
          </p:nvSpPr>
          <p:spPr>
            <a:xfrm>
              <a:off x="5624821" y="1895475"/>
              <a:ext cx="3559531" cy="1190626"/>
            </a:xfrm>
            <a:prstGeom prst="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dirty="0">
                  <a:solidFill>
                    <a:srgbClr val="FF0000"/>
                  </a:solidFill>
                </a:rPr>
                <a:t>OBSTACLES</a:t>
              </a:r>
            </a:p>
          </p:txBody>
        </p:sp>
        <p:sp>
          <p:nvSpPr>
            <p:cNvPr id="11" name="Rectangle 10">
              <a:extLst>
                <a:ext uri="{FF2B5EF4-FFF2-40B4-BE49-F238E27FC236}">
                  <a16:creationId xmlns:a16="http://schemas.microsoft.com/office/drawing/2014/main" id="{C8E76F21-15AB-4B70-9737-2F2C99BF07C4}"/>
                </a:ext>
              </a:extLst>
            </p:cNvPr>
            <p:cNvSpPr/>
            <p:nvPr/>
          </p:nvSpPr>
          <p:spPr>
            <a:xfrm>
              <a:off x="2304232" y="1990725"/>
              <a:ext cx="2991668" cy="1183308"/>
            </a:xfrm>
            <a:prstGeom prst="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l"/>
              <a:r>
                <a:rPr lang="en-US" dirty="0">
                  <a:solidFill>
                    <a:srgbClr val="FF0000"/>
                  </a:solidFill>
                </a:rPr>
                <a:t>KEYBOARD</a:t>
              </a:r>
            </a:p>
          </p:txBody>
        </p:sp>
        <p:sp>
          <p:nvSpPr>
            <p:cNvPr id="12" name="Rectangle 11">
              <a:extLst>
                <a:ext uri="{FF2B5EF4-FFF2-40B4-BE49-F238E27FC236}">
                  <a16:creationId xmlns:a16="http://schemas.microsoft.com/office/drawing/2014/main" id="{E237B55D-59BD-4F56-ACC9-DD31FB8C7BE8}"/>
                </a:ext>
              </a:extLst>
            </p:cNvPr>
            <p:cNvSpPr/>
            <p:nvPr/>
          </p:nvSpPr>
          <p:spPr>
            <a:xfrm>
              <a:off x="4586287" y="659472"/>
              <a:ext cx="2955131" cy="1148072"/>
            </a:xfrm>
            <a:prstGeom prst="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r>
                <a:rPr lang="en-US" dirty="0">
                  <a:solidFill>
                    <a:srgbClr val="FF0000"/>
                  </a:solidFill>
                </a:rPr>
                <a:t>MARIO</a:t>
              </a:r>
            </a:p>
          </p:txBody>
        </p:sp>
        <p:sp>
          <p:nvSpPr>
            <p:cNvPr id="13" name="Rectangle 12">
              <a:extLst>
                <a:ext uri="{FF2B5EF4-FFF2-40B4-BE49-F238E27FC236}">
                  <a16:creationId xmlns:a16="http://schemas.microsoft.com/office/drawing/2014/main" id="{998E2571-F9F5-482A-9642-BD67DD6D8408}"/>
                </a:ext>
              </a:extLst>
            </p:cNvPr>
            <p:cNvSpPr/>
            <p:nvPr/>
          </p:nvSpPr>
          <p:spPr>
            <a:xfrm>
              <a:off x="4468632" y="4825533"/>
              <a:ext cx="4015841" cy="1062617"/>
            </a:xfrm>
            <a:prstGeom prst="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F0000"/>
                  </a:solidFill>
                </a:rPr>
                <a:t>LUIGI</a:t>
              </a:r>
            </a:p>
          </p:txBody>
        </p:sp>
        <p:sp>
          <p:nvSpPr>
            <p:cNvPr id="14" name="Rectangle 13">
              <a:extLst>
                <a:ext uri="{FF2B5EF4-FFF2-40B4-BE49-F238E27FC236}">
                  <a16:creationId xmlns:a16="http://schemas.microsoft.com/office/drawing/2014/main" id="{EE27C2DA-541D-4205-A878-AAE76113A910}"/>
                </a:ext>
              </a:extLst>
            </p:cNvPr>
            <p:cNvSpPr/>
            <p:nvPr/>
          </p:nvSpPr>
          <p:spPr>
            <a:xfrm>
              <a:off x="7808435" y="336305"/>
              <a:ext cx="2955131" cy="1517096"/>
            </a:xfrm>
            <a:prstGeom prst="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F0000"/>
                  </a:solidFill>
                </a:rPr>
                <a:t>VGA</a:t>
              </a:r>
            </a:p>
          </p:txBody>
        </p:sp>
        <p:sp>
          <p:nvSpPr>
            <p:cNvPr id="15" name="Rectangle 14">
              <a:extLst>
                <a:ext uri="{FF2B5EF4-FFF2-40B4-BE49-F238E27FC236}">
                  <a16:creationId xmlns:a16="http://schemas.microsoft.com/office/drawing/2014/main" id="{81329847-7D7C-472E-841A-485B45F58D94}"/>
                </a:ext>
              </a:extLst>
            </p:cNvPr>
            <p:cNvSpPr/>
            <p:nvPr/>
          </p:nvSpPr>
          <p:spPr>
            <a:xfrm>
              <a:off x="10087996" y="2751020"/>
              <a:ext cx="1039891" cy="672318"/>
            </a:xfrm>
            <a:prstGeom prst="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dirty="0">
                  <a:solidFill>
                    <a:srgbClr val="FF0000"/>
                  </a:solidFill>
                </a:rPr>
                <a:t>HEXSS</a:t>
              </a:r>
            </a:p>
          </p:txBody>
        </p:sp>
        <p:sp>
          <p:nvSpPr>
            <p:cNvPr id="16" name="Rectangle 15">
              <a:extLst>
                <a:ext uri="{FF2B5EF4-FFF2-40B4-BE49-F238E27FC236}">
                  <a16:creationId xmlns:a16="http://schemas.microsoft.com/office/drawing/2014/main" id="{AE74D33F-E429-4F25-A0AD-AD1020259606}"/>
                </a:ext>
              </a:extLst>
            </p:cNvPr>
            <p:cNvSpPr/>
            <p:nvPr/>
          </p:nvSpPr>
          <p:spPr>
            <a:xfrm>
              <a:off x="10155050" y="4000023"/>
              <a:ext cx="1006219" cy="639703"/>
            </a:xfrm>
            <a:prstGeom prst="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dirty="0">
                  <a:solidFill>
                    <a:srgbClr val="FF0000"/>
                  </a:solidFill>
                </a:rPr>
                <a:t>HEXSS</a:t>
              </a:r>
            </a:p>
          </p:txBody>
        </p:sp>
        <p:cxnSp>
          <p:nvCxnSpPr>
            <p:cNvPr id="17" name="Straight Connector 16">
              <a:extLst>
                <a:ext uri="{FF2B5EF4-FFF2-40B4-BE49-F238E27FC236}">
                  <a16:creationId xmlns:a16="http://schemas.microsoft.com/office/drawing/2014/main" id="{1F8FA8AA-526B-4472-8523-F1622A1B2074}"/>
                </a:ext>
              </a:extLst>
            </p:cNvPr>
            <p:cNvCxnSpPr>
              <a:cxnSpLocks/>
              <a:endCxn id="15" idx="1"/>
            </p:cNvCxnSpPr>
            <p:nvPr/>
          </p:nvCxnSpPr>
          <p:spPr>
            <a:xfrm flipV="1">
              <a:off x="9877425" y="3087180"/>
              <a:ext cx="210571" cy="237047"/>
            </a:xfrm>
            <a:prstGeom prst="line">
              <a:avLst/>
            </a:prstGeom>
            <a:ln w="762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394C9514-C810-4D8A-A92B-E3BDCE0E9190}"/>
                </a:ext>
              </a:extLst>
            </p:cNvPr>
            <p:cNvCxnSpPr/>
            <p:nvPr/>
          </p:nvCxnSpPr>
          <p:spPr>
            <a:xfrm flipV="1">
              <a:off x="9871464" y="4012163"/>
              <a:ext cx="472541" cy="150192"/>
            </a:xfrm>
            <a:prstGeom prst="line">
              <a:avLst/>
            </a:prstGeom>
            <a:ln w="762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D7ABC7F5-0317-4300-8952-E073B1AFD99A}"/>
                </a:ext>
              </a:extLst>
            </p:cNvPr>
            <p:cNvSpPr/>
            <p:nvPr/>
          </p:nvSpPr>
          <p:spPr>
            <a:xfrm>
              <a:off x="1946180" y="354648"/>
              <a:ext cx="1853886" cy="498613"/>
            </a:xfrm>
            <a:prstGeom prst="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0000"/>
                  </a:solidFill>
                </a:rPr>
                <a:t>CLK DIVIDER</a:t>
              </a:r>
            </a:p>
          </p:txBody>
        </p:sp>
      </p:grpSp>
    </p:spTree>
    <p:extLst>
      <p:ext uri="{BB962C8B-B14F-4D97-AF65-F5344CB8AC3E}">
        <p14:creationId xmlns:p14="http://schemas.microsoft.com/office/powerpoint/2010/main" val="95248940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זרימה">
  <a:themeElements>
    <a:clrScheme name="זרימה">
      <a:dk1>
        <a:sysClr val="windowText" lastClr="000000"/>
      </a:dk1>
      <a:lt1>
        <a:sysClr val="window" lastClr="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E2D700"/>
      </a:hlink>
      <a:folHlink>
        <a:srgbClr val="85DFD0"/>
      </a:folHlink>
    </a:clrScheme>
    <a:fontScheme name="זרימה">
      <a:majorFont>
        <a:latin typeface="Calibri"/>
        <a:ea typeface=""/>
        <a:cs typeface=""/>
        <a:font script="Jpan" typeface="ＭＳ Ｐゴシック"/>
        <a:font script="Hang" typeface="HY중고딕"/>
        <a:font script="Hans" typeface="隶书"/>
        <a:font script="Hant" typeface="微軟正黑體"/>
        <a:font script="Arab" typeface="Traditional Arabic"/>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Constantia"/>
        <a:ea typeface=""/>
        <a:cs typeface=""/>
        <a:font script="Jpan" typeface="HGP明朝E"/>
        <a:font script="Hang" typeface="HY신명조"/>
        <a:font script="Hans" typeface="宋体"/>
        <a:font script="Hant" typeface="新細明體"/>
        <a:font script="Arab" typeface="Majalla UI"/>
        <a:font script="Hebr" typeface="David"/>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זרימה">
      <a:fillStyleLst>
        <a:solidFill>
          <a:schemeClr val="phClr"/>
        </a:solidFill>
        <a:gradFill rotWithShape="1">
          <a:gsLst>
            <a:gs pos="0">
              <a:schemeClr val="phClr">
                <a:tint val="70000"/>
                <a:satMod val="130000"/>
              </a:schemeClr>
            </a:gs>
            <a:gs pos="43000">
              <a:schemeClr val="phClr">
                <a:tint val="44000"/>
                <a:satMod val="165000"/>
              </a:schemeClr>
            </a:gs>
            <a:gs pos="93000">
              <a:schemeClr val="phClr">
                <a:tint val="15000"/>
                <a:satMod val="165000"/>
              </a:schemeClr>
            </a:gs>
            <a:gs pos="100000">
              <a:schemeClr val="phClr">
                <a:tint val="5000"/>
                <a:satMod val="250000"/>
              </a:schemeClr>
            </a:gs>
          </a:gsLst>
          <a:path path="circle">
            <a:fillToRect l="50000" t="130000" r="50000" b="-30000"/>
          </a:path>
        </a:gradFill>
        <a:gradFill rotWithShape="1">
          <a:gsLst>
            <a:gs pos="0">
              <a:schemeClr val="phClr">
                <a:tint val="98000"/>
                <a:shade val="25000"/>
                <a:satMod val="250000"/>
              </a:schemeClr>
            </a:gs>
            <a:gs pos="68000">
              <a:schemeClr val="phClr">
                <a:tint val="86000"/>
                <a:satMod val="115000"/>
              </a:schemeClr>
            </a:gs>
            <a:gs pos="100000">
              <a:schemeClr val="phClr">
                <a:tint val="50000"/>
                <a:satMod val="150000"/>
              </a:schemeClr>
            </a:gs>
          </a:gsLst>
          <a:path path="circle">
            <a:fillToRect l="50000" t="130000" r="50000" b="-30000"/>
          </a:path>
        </a:gradFill>
      </a:fillStyleLst>
      <a:lnStyleLst>
        <a:ln w="9525" cap="flat" cmpd="sng" algn="ctr">
          <a:solidFill>
            <a:schemeClr val="phClr">
              <a:shade val="50000"/>
              <a:satMod val="103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7150" dist="38100" dir="5400000" algn="ctr" rotWithShape="0">
              <a:schemeClr val="phClr">
                <a:shade val="9000"/>
                <a:satMod val="105000"/>
                <a:alpha val="48000"/>
              </a:schemeClr>
            </a:outerShdw>
          </a:effectLst>
        </a:effectStyle>
        <a:effectStyle>
          <a:effectLst>
            <a:outerShdw blurRad="57150" dist="38100" dir="5400000" algn="ctr" rotWithShape="0">
              <a:schemeClr val="phClr">
                <a:shade val="9000"/>
                <a:satMod val="105000"/>
                <a:alpha val="48000"/>
              </a:schemeClr>
            </a:outerShdw>
          </a:effectLst>
        </a:effectStyle>
        <a:effectStyle>
          <a:effectLst>
            <a:outerShdw blurRad="57150" dist="38100" dir="5400000" algn="ctr" rotWithShape="0">
              <a:schemeClr val="phClr">
                <a:shade val="9000"/>
                <a:satMod val="105000"/>
                <a:alpha val="48000"/>
              </a:schemeClr>
            </a:outerShdw>
          </a:effectLst>
          <a:scene3d>
            <a:camera prst="orthographicFront" fov="0">
              <a:rot lat="0" lon="0" rev="0"/>
            </a:camera>
            <a:lightRig rig="glow" dir="tl">
              <a:rot lat="0" lon="0" rev="900000"/>
            </a:lightRig>
          </a:scene3d>
          <a:sp3d prstMaterial="powder">
            <a:bevelT w="25400" h="38100"/>
          </a:sp3d>
        </a:effectStyle>
      </a:effectStyleLst>
      <a:bgFillStyleLst>
        <a:solidFill>
          <a:schemeClr val="phClr"/>
        </a:solidFill>
        <a:gradFill rotWithShape="1">
          <a:gsLst>
            <a:gs pos="0">
              <a:schemeClr val="phClr">
                <a:tint val="80000"/>
                <a:satMod val="400000"/>
              </a:schemeClr>
            </a:gs>
            <a:gs pos="25000">
              <a:schemeClr val="phClr">
                <a:tint val="83000"/>
                <a:satMod val="320000"/>
              </a:schemeClr>
            </a:gs>
            <a:gs pos="100000">
              <a:schemeClr val="phClr">
                <a:shade val="15000"/>
                <a:satMod val="320000"/>
              </a:schemeClr>
            </a:gs>
          </a:gsLst>
          <a:path path="circle">
            <a:fillToRect l="10000" t="110000" r="10000" b="100000"/>
          </a:path>
        </a:gradFill>
        <a:blipFill>
          <a:blip xmlns:r="http://schemas.openxmlformats.org/officeDocument/2006/relationships" r:embed="rId1">
            <a:duotone>
              <a:schemeClr val="phClr">
                <a:shade val="90000"/>
                <a:satMod val="150000"/>
              </a:schemeClr>
              <a:schemeClr val="phClr">
                <a:tint val="88000"/>
                <a:satMod val="150000"/>
              </a:schemeClr>
            </a:duotone>
          </a:blip>
          <a:tile tx="0" ty="0" sx="65000" sy="65000" flip="none" algn="tl"/>
        </a:blipFill>
      </a:bgFillStyleLst>
    </a:fmtScheme>
  </a:themeElements>
  <a:objectDefaults/>
  <a:extraClrSchemeLst/>
</a:theme>
</file>

<file path=ppt/theme/theme2.xml><?xml version="1.0" encoding="utf-8"?>
<a:theme xmlns:a="http://schemas.openxmlformats.org/drawingml/2006/main" name="ערכת נושא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זרימה">
    <a:dk1>
      <a:sysClr val="windowText" lastClr="000000"/>
    </a:dk1>
    <a:lt1>
      <a:sysClr val="window" lastClr="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E2D700"/>
    </a:hlink>
    <a:folHlink>
      <a:srgbClr val="85DFD0"/>
    </a:folHlink>
  </a:clrScheme>
</a:themeOverride>
</file>

<file path=ppt/theme/themeOverride2.xml><?xml version="1.0" encoding="utf-8"?>
<a:themeOverride xmlns:a="http://schemas.openxmlformats.org/drawingml/2006/main">
  <a:clrScheme name="זרימה">
    <a:dk1>
      <a:sysClr val="windowText" lastClr="000000"/>
    </a:dk1>
    <a:lt1>
      <a:sysClr val="window" lastClr="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E2D700"/>
    </a:hlink>
    <a:folHlink>
      <a:srgbClr val="85DFD0"/>
    </a:folHlink>
  </a:clrScheme>
</a:themeOverride>
</file>

<file path=ppt/theme/themeOverride3.xml><?xml version="1.0" encoding="utf-8"?>
<a:themeOverride xmlns:a="http://schemas.openxmlformats.org/drawingml/2006/main">
  <a:clrScheme name="זרימה">
    <a:dk1>
      <a:sysClr val="windowText" lastClr="000000"/>
    </a:dk1>
    <a:lt1>
      <a:sysClr val="window" lastClr="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E2D700"/>
    </a:hlink>
    <a:folHlink>
      <a:srgbClr val="85DFD0"/>
    </a:folHlink>
  </a:clrScheme>
</a:themeOverride>
</file>

<file path=docProps/app.xml><?xml version="1.0" encoding="utf-8"?>
<Properties xmlns="http://schemas.openxmlformats.org/officeDocument/2006/extended-properties" xmlns:vt="http://schemas.openxmlformats.org/officeDocument/2006/docPropsVTypes">
  <Template/>
  <TotalTime>1164</TotalTime>
  <Words>533</Words>
  <Application>Microsoft Office PowerPoint</Application>
  <PresentationFormat>On-screen Show (4:3)</PresentationFormat>
  <Paragraphs>159</Paragraphs>
  <Slides>17</Slides>
  <Notes>1</Notes>
  <HiddenSlides>2</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Calibri</vt:lpstr>
      <vt:lpstr>Constantia</vt:lpstr>
      <vt:lpstr>David</vt:lpstr>
      <vt:lpstr>Times New Roman</vt:lpstr>
      <vt:lpstr>Wingdings 2</vt:lpstr>
      <vt:lpstr>זרימה</vt:lpstr>
      <vt:lpstr>פרויקט סיום שם הפרוייקט: סופר מריו VGA  קיץ 2017</vt:lpstr>
      <vt:lpstr>הנחיות לבנית המצגת: 1. תפקיד המצגת להוות בסיס להצגת הפרוייקט בפני הקבוצה והמדריכים 2. על המצגת להיות פשוטה וברורה כך שתפגין: ידע, הבנה ומקצועיות        בנושא הפרויקט. 3. המצגת מכילה את השקפים הנחוצים להצגת הפרויקט, אם נראה לך        שחסרים שקפים חיוניים נוספים – הוסף אותם. . אפשר לערוך שינויים בגרפיקה של השקפים ולהוסיף אפקטים  כרצונכם.4 5. רוב השקפים יכילו סכמות ודיאגרמות. בשקפים עם מלל יכתבו רק         הנקודות העיקריות 6. שקפים המציגים את תיאור המודול: דיאגרמת תהליכים, דיאגרמת מצבים       וסימולציה, די להציג עבור מודול אחד או שניים מורכבים ו/או מעניינים. יש להגביל את המצגת ל  20 שקפים     </vt:lpstr>
      <vt:lpstr>אפיון הפרוייקט</vt:lpstr>
      <vt:lpstr>תוספות - הרחבה</vt:lpstr>
      <vt:lpstr>תוספות - הרחבה</vt:lpstr>
      <vt:lpstr>ארכיטקטורה וממשקים</vt:lpstr>
      <vt:lpstr>הוראות הפעלה</vt:lpstr>
      <vt:lpstr>סכמת מלבנים פנימית</vt:lpstr>
      <vt:lpstr>שרטוט הירארכיה עליונה </vt:lpstr>
      <vt:lpstr>PIPE – תאור והירארכיה עליונה </vt:lpstr>
      <vt:lpstr> ארבע משימות לפי קדימות</vt:lpstr>
      <vt:lpstr>מודול [שם המודול] – דיאגרמת תהליכים</vt:lpstr>
      <vt:lpstr>מודול [שם המודול] – דיאגרמת מצבים</vt:lpstr>
      <vt:lpstr>מודול [שם המודול] – סימולציה</vt:lpstr>
      <vt:lpstr>Signal Tap– זיהוי תקלת חומרה</vt:lpstr>
      <vt:lpstr>סיכום ומסקנות</vt:lpstr>
      <vt:lpstr>תמונות לשימוש הסטודנטים</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פרוייקט ניסוי M.S.S.  הקלטת אות דיבור באופן דיגיטלי</dc:title>
  <dc:creator>Roni Lavi</dc:creator>
  <cp:lastModifiedBy>itamar raviv</cp:lastModifiedBy>
  <cp:revision>128</cp:revision>
  <dcterms:created xsi:type="dcterms:W3CDTF">2009-05-04T13:06:05Z</dcterms:created>
  <dcterms:modified xsi:type="dcterms:W3CDTF">2017-09-16T21:31:29Z</dcterms:modified>
</cp:coreProperties>
</file>

<file path=docProps/thumbnail.jpeg>
</file>